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AA94F0-A403-17F9-071C-F6247730B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AF21216-5272-27A7-9CB5-1264273FC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B7443E-7649-D617-69B9-C7873DF1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45224-F6AC-60EA-7A7C-0ED289DB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F610C5-5CAC-62FF-841F-A23306F2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37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71329-FCF0-AD3A-2A6A-675D3D14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8CA30-ACBB-2669-4C9C-97D6EEECD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AB4D7D-E7BD-033D-6963-9D808266D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F9D82E-96AA-ACCC-0387-80164554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17469A-81B3-31A7-9495-7BFBA698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31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86692D-E447-07CA-9DCB-F7F64911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14FD5A-6367-B50B-3A03-EFB967752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F33BF6-8968-DA1B-A5C1-2F008BE67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6A39B4-6AC3-5269-F3C7-8C9B9B5F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2A0229-25CC-1272-A056-D8F7BF4DC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7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0E953E-FE2F-1F1B-5AE2-B1080C65C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A20B64-E244-8CE8-F7F0-AEED1A678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4E41F88-07F3-7DFB-C6A8-C866AB483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46F631-F42B-37E6-9FE8-F2C82A5CC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02276C-B409-D0D2-07AB-308E5409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11AAE9-A7C2-9E1A-AADA-C4A6CAA2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49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E2B4D-534A-74AC-3F3E-F605975BE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E7ACAD-C1F1-05F7-3DC5-702DD80E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D51E37-1C36-53F9-C2ED-E668E7515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84FF8A-D075-B41B-3719-DBE30D4BA1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59C915-3A3D-4924-DC62-995C0AFB1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697AE77-9BB0-784A-AF71-9C00F0C7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225A6F0-B519-9004-A9B9-BC8C8B97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0A0B16-ABE1-CB0E-00BA-60359D2C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2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96447D-30BB-67B6-88EA-A0438D22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B7C8981-DB36-6BAB-7F9A-6F1961C5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678F7C3-C4B6-D5D0-1369-CC4F5B74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D89590-53F6-2C7E-F6C6-7F794EE2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1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225E94F-F9E8-53F0-CB22-AED629C9C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252515E-27E7-AC49-1489-A94B15A2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A874A1-DD61-0DC3-2822-BF535E97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55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6253FF-D334-4DB0-673F-CA16ACE4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8E61CE-7F62-D25E-5B4A-9DD698298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2466E74-EDA1-E538-9512-BAFFC04DC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058344-D9A0-5325-0D0D-B23CE7AE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2BBD030-7BCE-D035-5B77-12679C6A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272D56-6DAF-384D-36E5-00B13798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10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E00DF6-CE30-E44D-4586-3FE88C75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8DD32B1-C151-9EC2-285D-2F2699007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9CAB50B-7C66-E2B7-00E3-A2C2A88A5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A85C6B-7686-EFD9-76CC-0F72F5AC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A2A64A-2891-BBD0-7E09-57AB814D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5DC3DF-0056-94EB-8D19-162B80C1A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48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E26F7-A207-76BF-E877-23328EE98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DE9764-4746-15CF-2F97-DA264FBFF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19D839-90EC-D223-6099-E011E9A92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93D38F-3353-5C95-8F02-DC22CBB15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765BF8-A5ED-F036-E1F2-18DF9BF70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98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14A6058-BFDF-6E81-A439-ECD90CA332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AFB8CE-EFC5-A7D7-69A2-B239FAD1F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65A6DD-E6A9-7C86-62BC-F600ABC35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80355A-26A8-7236-D3AF-10265564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C51668-55A9-4338-1D52-A26DCF21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20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FEECBC-D680-27CD-FB56-77AF6C502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EBB265-911A-10E0-2B79-1E034ED3A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E91213-B008-8139-DD60-1F5FB2481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4135C-C105-4139-A969-44F842F7EBD5}" type="datetimeFigureOut">
              <a:rPr lang="zh-CN" altLang="en-US" smtClean="0"/>
              <a:t>2023/4/26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DA8751-84F3-F00E-D266-4CAC6BD76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AE20BC-6DE2-BDBC-931E-82A796001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D9CAD-CDC3-467F-A8F8-85824B6C23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48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27483-17FE-28DE-6E84-91B071CA5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Hello world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1B295A8-6F81-BEFF-8210-BA338872C7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3425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Hello world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world</dc:title>
  <dc:creator>刘 英杰</dc:creator>
  <cp:lastModifiedBy>刘 英杰</cp:lastModifiedBy>
  <cp:revision>1</cp:revision>
  <dcterms:created xsi:type="dcterms:W3CDTF">2023-04-26T09:43:42Z</dcterms:created>
  <dcterms:modified xsi:type="dcterms:W3CDTF">2023-04-26T09:46:45Z</dcterms:modified>
</cp:coreProperties>
</file>