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27.svg" ContentType="image/svg+xml"/>
  <Override PartName="/ppt/media/image129.svg" ContentType="image/svg+xml"/>
  <Override PartName="/ppt/media/image1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50" r:id="rId3"/>
    <p:sldId id="354" r:id="rId5"/>
    <p:sldId id="395" r:id="rId6"/>
    <p:sldId id="3864" r:id="rId7"/>
    <p:sldId id="3924" r:id="rId8"/>
    <p:sldId id="257" r:id="rId9"/>
    <p:sldId id="3825" r:id="rId10"/>
    <p:sldId id="627" r:id="rId11"/>
    <p:sldId id="4107" r:id="rId12"/>
    <p:sldId id="4108" r:id="rId13"/>
    <p:sldId id="284" r:id="rId14"/>
    <p:sldId id="285" r:id="rId15"/>
    <p:sldId id="290" r:id="rId16"/>
    <p:sldId id="277" r:id="rId17"/>
    <p:sldId id="291" r:id="rId18"/>
    <p:sldId id="292" r:id="rId19"/>
    <p:sldId id="286" r:id="rId20"/>
    <p:sldId id="295" r:id="rId21"/>
    <p:sldId id="301" r:id="rId22"/>
    <p:sldId id="4036" r:id="rId23"/>
    <p:sldId id="1987" r:id="rId24"/>
    <p:sldId id="643" r:id="rId25"/>
    <p:sldId id="458" r:id="rId26"/>
    <p:sldId id="566" r:id="rId27"/>
    <p:sldId id="567" r:id="rId28"/>
    <p:sldId id="362" r:id="rId29"/>
    <p:sldId id="359" r:id="rId30"/>
    <p:sldId id="360" r:id="rId31"/>
    <p:sldId id="364" r:id="rId32"/>
    <p:sldId id="568" r:id="rId33"/>
    <p:sldId id="574" r:id="rId34"/>
    <p:sldId id="515" r:id="rId35"/>
    <p:sldId id="385" r:id="rId36"/>
    <p:sldId id="641" r:id="rId37"/>
    <p:sldId id="386" r:id="rId38"/>
    <p:sldId id="516" r:id="rId39"/>
    <p:sldId id="517" r:id="rId40"/>
    <p:sldId id="390" r:id="rId41"/>
    <p:sldId id="518" r:id="rId42"/>
    <p:sldId id="392" r:id="rId43"/>
    <p:sldId id="393" r:id="rId44"/>
    <p:sldId id="394" r:id="rId45"/>
    <p:sldId id="640" r:id="rId46"/>
    <p:sldId id="642" r:id="rId47"/>
    <p:sldId id="635" r:id="rId48"/>
    <p:sldId id="636" r:id="rId49"/>
    <p:sldId id="637" r:id="rId50"/>
    <p:sldId id="638" r:id="rId51"/>
    <p:sldId id="639" r:id="rId52"/>
    <p:sldId id="579" r:id="rId53"/>
    <p:sldId id="365" r:id="rId54"/>
    <p:sldId id="569" r:id="rId55"/>
    <p:sldId id="570" r:id="rId56"/>
    <p:sldId id="370" r:id="rId57"/>
    <p:sldId id="573" r:id="rId58"/>
    <p:sldId id="571" r:id="rId59"/>
    <p:sldId id="396" r:id="rId60"/>
    <p:sldId id="373" r:id="rId61"/>
    <p:sldId id="374" r:id="rId62"/>
    <p:sldId id="376" r:id="rId63"/>
    <p:sldId id="576" r:id="rId64"/>
    <p:sldId id="564" r:id="rId65"/>
    <p:sldId id="580" r:id="rId66"/>
    <p:sldId id="581" r:id="rId67"/>
    <p:sldId id="582" r:id="rId68"/>
    <p:sldId id="583" r:id="rId69"/>
    <p:sldId id="584" r:id="rId70"/>
    <p:sldId id="585" r:id="rId71"/>
    <p:sldId id="586" r:id="rId72"/>
    <p:sldId id="587" r:id="rId73"/>
    <p:sldId id="588" r:id="rId74"/>
    <p:sldId id="400" r:id="rId75"/>
  </p:sldIdLst>
  <p:sldSz cx="12192000" cy="6858000"/>
  <p:notesSz cx="6858000" cy="9144000"/>
  <p:custDataLst>
    <p:tags r:id="rId8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0" userDrawn="1">
          <p15:clr>
            <a:srgbClr val="A4A3A4"/>
          </p15:clr>
        </p15:guide>
        <p15:guide id="2" pos="37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Administrator" initials="A" lastIdx="2" clrIdx="2"/>
  <p:cmAuthor id="4" name="19525" initials="1"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291"/>
    <a:srgbClr val="0E66CD"/>
    <a:srgbClr val="01A2EB"/>
    <a:srgbClr val="F5F6F8"/>
    <a:srgbClr val="C6D5E2"/>
    <a:srgbClr val="CACFD1"/>
    <a:srgbClr val="106FE2"/>
    <a:srgbClr val="FDFFFE"/>
    <a:srgbClr val="FF0000"/>
    <a:srgbClr val="096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05" autoAdjust="0"/>
    <p:restoredTop sz="94660"/>
  </p:normalViewPr>
  <p:slideViewPr>
    <p:cSldViewPr snapToGrid="0" showGuides="1">
      <p:cViewPr varScale="1">
        <p:scale>
          <a:sx n="50" d="100"/>
          <a:sy n="50" d="100"/>
        </p:scale>
        <p:origin x="36" y="666"/>
      </p:cViewPr>
      <p:guideLst>
        <p:guide orient="horz" pos="2240"/>
        <p:guide pos="371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0" Type="http://schemas.openxmlformats.org/officeDocument/2006/relationships/tags" Target="tags/tag400.xml"/><Relationship Id="rId8" Type="http://schemas.openxmlformats.org/officeDocument/2006/relationships/slide" Target="slides/slide5.xml"/><Relationship Id="rId79" Type="http://schemas.openxmlformats.org/officeDocument/2006/relationships/commentAuthors" Target="commentAuthors.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8DFB831-BAFC-4D4A-A9CA-DCB4A81F65C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8DFB831-BAFC-4D4A-A9CA-DCB4A81F65C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1.png"/><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png"/><Relationship Id="rId5" Type="http://schemas.openxmlformats.org/officeDocument/2006/relationships/tags" Target="../tags/tag1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7.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png"/><Relationship Id="rId5" Type="http://schemas.openxmlformats.org/officeDocument/2006/relationships/tags" Target="../tags/tag26.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38.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4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5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8" name="灯片编号占位符 17"/>
          <p:cNvSpPr>
            <a:spLocks noGrp="1"/>
          </p:cNvSpPr>
          <p:nvPr>
            <p:ph type="sldNum" sz="quarter" idx="12"/>
            <p:custDataLst>
              <p:tags r:id="rId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标题 2"/>
          <p:cNvSpPr>
            <a:spLocks noGrp="1"/>
          </p:cNvSpPr>
          <p:nvPr>
            <p:ph type="ctrTitle" idx="14" hasCustomPrompt="1"/>
            <p:custDataLst>
              <p:tags r:id="rId4"/>
            </p:custDataLst>
          </p:nvPr>
        </p:nvSpPr>
        <p:spPr>
          <a:xfrm>
            <a:off x="919798" y="1988288"/>
            <a:ext cx="4825365" cy="1638833"/>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tx1"/>
                </a:solidFill>
                <a:latin typeface="Arial" panose="020B0604020202020204" pitchFamily="34" charset="0"/>
                <a:ea typeface="汉仪旗黑-85S" pitchFamily="18" charset="-122"/>
              </a:defRPr>
            </a:lvl1pPr>
          </a:lstStyle>
          <a:p>
            <a:r>
              <a:rPr lang="zh-CN" altLang="en-US" dirty="0"/>
              <a:t>编辑标题</a:t>
            </a:r>
            <a:endParaRPr lang="zh-CN" altLang="en-US" dirty="0"/>
          </a:p>
        </p:txBody>
      </p:sp>
      <p:sp>
        <p:nvSpPr>
          <p:cNvPr id="2" name="副标题 1"/>
          <p:cNvSpPr>
            <a:spLocks noGrp="1"/>
          </p:cNvSpPr>
          <p:nvPr>
            <p:ph type="subTitle" idx="13" hasCustomPrompt="1"/>
            <p:custDataLst>
              <p:tags r:id="rId5"/>
            </p:custDataLst>
          </p:nvPr>
        </p:nvSpPr>
        <p:spPr>
          <a:xfrm>
            <a:off x="919797" y="3831591"/>
            <a:ext cx="4826000" cy="370205"/>
          </a:xfrm>
        </p:spPr>
        <p:txBody>
          <a:bodyPr vert="horz" wrap="square" lIns="0" tIns="0" rIns="0" bIns="0" anchor="t" anchorCtr="0">
            <a:normAutofit/>
          </a:bodyPr>
          <a:lstStyle>
            <a:lvl1pPr marL="0" marR="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7" name="矩形 6"/>
          <p:cNvSpPr/>
          <p:nvPr userDrawn="1">
            <p:custDataLst>
              <p:tags r:id="rId6"/>
            </p:custDataLst>
          </p:nvPr>
        </p:nvSpPr>
        <p:spPr>
          <a:xfrm>
            <a:off x="0" y="0"/>
            <a:ext cx="12192000" cy="6858000"/>
          </a:xfrm>
          <a:prstGeom prst="rect">
            <a:avLst/>
          </a:prstGeom>
          <a:solidFill>
            <a:schemeClr val="accent1">
              <a:alpha val="30000"/>
            </a:schemeClr>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0" y="0"/>
            <a:ext cx="720090" cy="601754"/>
          </a:xfrm>
          <a:prstGeom prst="rect">
            <a:avLst/>
          </a:prstGeom>
        </p:spPr>
      </p:pic>
      <p:sp>
        <p:nvSpPr>
          <p:cNvPr id="2" name="标题 1"/>
          <p:cNvSpPr>
            <a:spLocks noGrp="1"/>
          </p:cNvSpPr>
          <p:nvPr>
            <p:ph type="title"/>
            <p:custDataLst>
              <p:tags r:id="rId5"/>
            </p:custDataLst>
          </p:nvPr>
        </p:nvSpPr>
        <p:spPr>
          <a:xfrm>
            <a:off x="669882" y="443230"/>
            <a:ext cx="10852237"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2" name="标题 1"/>
          <p:cNvSpPr>
            <a:spLocks noGrp="1"/>
          </p:cNvSpPr>
          <p:nvPr>
            <p:ph type="title" hasCustomPrompt="1"/>
            <p:custDataLst>
              <p:tags r:id="rId3"/>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363A269-1422-4D05-94FC-9330D0055E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DCBAFD-7E2D-4483-80FA-043D9E6AEC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过度页1">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3953776" y="-831050"/>
            <a:ext cx="6316196" cy="6316196"/>
          </a:xfrm>
          <a:custGeom>
            <a:avLst/>
            <a:gdLst>
              <a:gd name="connsiteX0" fmla="*/ 3826733 w 6316196"/>
              <a:gd name="connsiteY0" fmla="*/ 0 h 6316196"/>
              <a:gd name="connsiteX1" fmla="*/ 6316196 w 6316196"/>
              <a:gd name="connsiteY1" fmla="*/ 2489462 h 6316196"/>
              <a:gd name="connsiteX2" fmla="*/ 2489462 w 6316196"/>
              <a:gd name="connsiteY2" fmla="*/ 6316196 h 6316196"/>
              <a:gd name="connsiteX3" fmla="*/ 0 w 6316196"/>
              <a:gd name="connsiteY3" fmla="*/ 3826734 h 6316196"/>
            </a:gdLst>
            <a:ahLst/>
            <a:cxnLst>
              <a:cxn ang="0">
                <a:pos x="connsiteX0" y="connsiteY0"/>
              </a:cxn>
              <a:cxn ang="0">
                <a:pos x="connsiteX1" y="connsiteY1"/>
              </a:cxn>
              <a:cxn ang="0">
                <a:pos x="connsiteX2" y="connsiteY2"/>
              </a:cxn>
              <a:cxn ang="0">
                <a:pos x="connsiteX3" y="connsiteY3"/>
              </a:cxn>
            </a:cxnLst>
            <a:rect l="l" t="t" r="r" b="b"/>
            <a:pathLst>
              <a:path w="6316196" h="6316196">
                <a:moveTo>
                  <a:pt x="3826733" y="0"/>
                </a:moveTo>
                <a:lnTo>
                  <a:pt x="6316196" y="2489462"/>
                </a:lnTo>
                <a:lnTo>
                  <a:pt x="2489462" y="6316196"/>
                </a:lnTo>
                <a:lnTo>
                  <a:pt x="0" y="3826734"/>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2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8" name="矩形 7"/>
          <p:cNvSpPr/>
          <p:nvPr userDrawn="1"/>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userDrawn="1"/>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userDrawn="1"/>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userDrawn="1"/>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83693" y="259945"/>
            <a:ext cx="720000" cy="582194"/>
          </a:xfrm>
          <a:prstGeom prst="rect">
            <a:avLst/>
          </a:prstGeom>
        </p:spPr>
      </p:pic>
      <p:sp>
        <p:nvSpPr>
          <p:cNvPr id="14" name="椭圆 13"/>
          <p:cNvSpPr/>
          <p:nvPr userDrawn="1"/>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5"/>
            </p:custDataLst>
          </p:nvPr>
        </p:nvSpPr>
        <p:spPr>
          <a:xfrm>
            <a:off x="2599056" y="3495041"/>
            <a:ext cx="5089525" cy="714375"/>
          </a:xfrm>
        </p:spPr>
        <p:txBody>
          <a:bodyPr vert="horz" wrap="square" lIns="0" tIns="0" rIns="0" bIns="0" anchor="ctr" anchorCtr="0">
            <a:normAutofit/>
          </a:bodyPr>
          <a:lstStyle>
            <a:lvl1pPr marL="0" marR="0" indent="0" algn="l" defTabSz="914400" rtl="0" eaLnBrk="1" fontAlgn="auto" latinLnBrk="0" hangingPunct="1">
              <a:lnSpc>
                <a:spcPct val="120000"/>
              </a:lnSpc>
              <a:spcBef>
                <a:spcPct val="0"/>
              </a:spcBef>
              <a:spcAft>
                <a:spcPts val="0"/>
              </a:spcAft>
              <a:buClrTx/>
              <a:buSzPts val="3200"/>
              <a:buNone/>
              <a:defRPr sz="3200" b="0" spc="300">
                <a:solidFill>
                  <a:schemeClr val="tx1"/>
                </a:solidFill>
                <a:latin typeface="Arial" panose="020B0604020202020204" pitchFamily="34" charset="0"/>
                <a:ea typeface="汉仪旗黑-85S"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6"/>
            </p:custDataLst>
          </p:nvPr>
        </p:nvSpPr>
        <p:spPr>
          <a:xfrm>
            <a:off x="2599056" y="4326255"/>
            <a:ext cx="5089525" cy="960120"/>
          </a:xfrm>
        </p:spPr>
        <p:txBody>
          <a:bodyPr vert="horz" wrap="square" lIns="0" tIns="0" rIns="0" bIns="0" anchor="t" anchorCtr="0">
            <a:normAutofit/>
          </a:bodyPr>
          <a:lstStyle>
            <a:lvl1pPr marL="0" marR="0" indent="0" algn="l" defTabSz="914400" rtl="0" eaLnBrk="1" fontAlgn="auto" latinLnBrk="0" hangingPunct="1">
              <a:lnSpc>
                <a:spcPct val="130000"/>
              </a:lnSpc>
              <a:spcBef>
                <a:spcPts val="0"/>
              </a:spcBef>
              <a:spcAft>
                <a:spcPts val="0"/>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p:cNvPicPr/>
          <p:nvPr userDrawn="1">
            <p:custDataLst>
              <p:tags r:id="rId7"/>
            </p:custDataLst>
          </p:nvPr>
        </p:nvPicPr>
        <p:blipFill>
          <a:blip r:embed="rId8" r:link="rId9" cstate="email"/>
          <a:stretch>
            <a:fillRect/>
          </a:stretch>
        </p:blipFill>
        <p:spPr>
          <a:xfrm>
            <a:off x="11471910" y="6207760"/>
            <a:ext cx="720090" cy="6017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0"/>
            <a:ext cx="720090" cy="601754"/>
          </a:xfrm>
          <a:prstGeom prst="rect">
            <a:avLst/>
          </a:prstGeom>
        </p:spPr>
      </p:pic>
      <p:pic>
        <p:nvPicPr>
          <p:cNvPr id="8" name="图片 7"/>
          <p:cNvPicPr/>
          <p:nvPr userDrawn="1">
            <p:custDataLst>
              <p:tags r:id="rId5"/>
            </p:custDataLst>
          </p:nvPr>
        </p:nvPicPr>
        <p:blipFill>
          <a:blip r:embed="rId6" r:link="rId7" cstate="email"/>
          <a:stretch>
            <a:fillRect/>
          </a:stretch>
        </p:blipFill>
        <p:spPr>
          <a:xfrm>
            <a:off x="11471910" y="0"/>
            <a:ext cx="720090" cy="601754"/>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email"/>
          <a:stretch>
            <a:fillRect/>
          </a:stretch>
        </p:blipFill>
        <p:spPr>
          <a:xfrm>
            <a:off x="0" y="0"/>
            <a:ext cx="720090" cy="601754"/>
          </a:xfrm>
          <a:prstGeom prst="rect">
            <a:avLst/>
          </a:prstGeom>
        </p:spPr>
      </p:pic>
      <p:pic>
        <p:nvPicPr>
          <p:cNvPr id="10" name="图片 9"/>
          <p:cNvPicPr/>
          <p:nvPr userDrawn="1">
            <p:custDataLst>
              <p:tags r:id="rId5"/>
            </p:custDataLst>
          </p:nvPr>
        </p:nvPicPr>
        <p:blipFill>
          <a:blip r:embed="rId6" r:link="rId7" cstate="email"/>
          <a:stretch>
            <a:fillRect/>
          </a:stretch>
        </p:blipFill>
        <p:spPr>
          <a:xfrm>
            <a:off x="11471910" y="0"/>
            <a:ext cx="720090" cy="601754"/>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0"/>
            <a:ext cx="720090" cy="601754"/>
          </a:xfrm>
          <a:prstGeom prst="rect">
            <a:avLst/>
          </a:prstGeom>
        </p:spPr>
      </p:pic>
      <p:sp>
        <p:nvSpPr>
          <p:cNvPr id="2" name="标题 1"/>
          <p:cNvSpPr>
            <a:spLocks noGrp="1"/>
          </p:cNvSpPr>
          <p:nvPr>
            <p:ph type="title"/>
            <p:custDataLst>
              <p:tags r:id="rId5"/>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720090" cy="601754"/>
          </a:xfrm>
          <a:prstGeom prst="rect">
            <a:avLst/>
          </a:prstGeom>
        </p:spPr>
      </p:pic>
      <p:sp>
        <p:nvSpPr>
          <p:cNvPr id="2" name="竖排标题 1"/>
          <p:cNvSpPr>
            <a:spLocks noGrp="1"/>
          </p:cNvSpPr>
          <p:nvPr>
            <p:ph type="title" orient="vert"/>
            <p:custDataLst>
              <p:tags r:id="rId5"/>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720090" cy="601754"/>
          </a:xfrm>
          <a:prstGeom prst="rect">
            <a:avLst/>
          </a:prstGeom>
        </p:spPr>
      </p:pic>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72.xml"/><Relationship Id="rId20" Type="http://schemas.openxmlformats.org/officeDocument/2006/relationships/tags" Target="../tags/tag71.xml"/><Relationship Id="rId2" Type="http://schemas.openxmlformats.org/officeDocument/2006/relationships/slideLayout" Target="../slideLayouts/slideLayout2.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6F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p14:dur="10" advTm="5000"/>
    </mc:Choice>
    <mc:Fallback>
      <p:transition advTm="5000"/>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9.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tags" Target="../tags/tag78.xml"/></Relationships>
</file>

<file path=ppt/slides/_rels/slide1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9" Type="http://schemas.openxmlformats.org/officeDocument/2006/relationships/slideLayout" Target="../slideLayouts/slideLayout15.xml"/><Relationship Id="rId38" Type="http://schemas.openxmlformats.org/officeDocument/2006/relationships/tags" Target="../tags/tag116.xml"/><Relationship Id="rId37" Type="http://schemas.openxmlformats.org/officeDocument/2006/relationships/image" Target="../media/image20.png"/><Relationship Id="rId36" Type="http://schemas.openxmlformats.org/officeDocument/2006/relationships/tags" Target="../tags/tag115.xml"/><Relationship Id="rId35" Type="http://schemas.openxmlformats.org/officeDocument/2006/relationships/tags" Target="../tags/tag114.xml"/><Relationship Id="rId34" Type="http://schemas.openxmlformats.org/officeDocument/2006/relationships/tags" Target="../tags/tag113.xml"/><Relationship Id="rId33" Type="http://schemas.openxmlformats.org/officeDocument/2006/relationships/tags" Target="../tags/tag112.xml"/><Relationship Id="rId32" Type="http://schemas.openxmlformats.org/officeDocument/2006/relationships/tags" Target="../tags/tag111.xml"/><Relationship Id="rId31" Type="http://schemas.openxmlformats.org/officeDocument/2006/relationships/tags" Target="../tags/tag110.xml"/><Relationship Id="rId30" Type="http://schemas.openxmlformats.org/officeDocument/2006/relationships/tags" Target="../tags/tag109.xml"/><Relationship Id="rId3" Type="http://schemas.openxmlformats.org/officeDocument/2006/relationships/tags" Target="../tags/tag82.xml"/><Relationship Id="rId29" Type="http://schemas.openxmlformats.org/officeDocument/2006/relationships/tags" Target="../tags/tag108.xml"/><Relationship Id="rId28" Type="http://schemas.openxmlformats.org/officeDocument/2006/relationships/tags" Target="../tags/tag107.xml"/><Relationship Id="rId27" Type="http://schemas.openxmlformats.org/officeDocument/2006/relationships/tags" Target="../tags/tag106.xml"/><Relationship Id="rId26" Type="http://schemas.openxmlformats.org/officeDocument/2006/relationships/tags" Target="../tags/tag105.xml"/><Relationship Id="rId25" Type="http://schemas.openxmlformats.org/officeDocument/2006/relationships/tags" Target="../tags/tag104.xml"/><Relationship Id="rId24" Type="http://schemas.openxmlformats.org/officeDocument/2006/relationships/tags" Target="../tags/tag103.xml"/><Relationship Id="rId23" Type="http://schemas.openxmlformats.org/officeDocument/2006/relationships/tags" Target="../tags/tag102.xml"/><Relationship Id="rId22" Type="http://schemas.openxmlformats.org/officeDocument/2006/relationships/tags" Target="../tags/tag101.xml"/><Relationship Id="rId21" Type="http://schemas.openxmlformats.org/officeDocument/2006/relationships/tags" Target="../tags/tag100.xml"/><Relationship Id="rId20" Type="http://schemas.openxmlformats.org/officeDocument/2006/relationships/tags" Target="../tags/tag99.xml"/><Relationship Id="rId2" Type="http://schemas.openxmlformats.org/officeDocument/2006/relationships/tags" Target="../tags/tag81.xml"/><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tags" Target="../tags/tag1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5" Type="http://schemas.openxmlformats.org/officeDocument/2006/relationships/slideLayout" Target="../slideLayouts/slideLayout15.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0.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tags" Target="../tags/tag137.xml"/><Relationship Id="rId6" Type="http://schemas.openxmlformats.org/officeDocument/2006/relationships/image" Target="../media/image30.png"/><Relationship Id="rId5" Type="http://schemas.openxmlformats.org/officeDocument/2006/relationships/tags" Target="../tags/tag136.xml"/><Relationship Id="rId4" Type="http://schemas.openxmlformats.org/officeDocument/2006/relationships/image" Target="../media/image29.jpeg"/><Relationship Id="rId3" Type="http://schemas.openxmlformats.org/officeDocument/2006/relationships/tags" Target="../tags/tag135.xml"/><Relationship Id="rId2" Type="http://schemas.openxmlformats.org/officeDocument/2006/relationships/image" Target="../media/image28.jpeg"/><Relationship Id="rId1" Type="http://schemas.openxmlformats.org/officeDocument/2006/relationships/tags" Target="../tags/tag13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138.xml"/><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1" Type="http://schemas.openxmlformats.org/officeDocument/2006/relationships/slideLayout" Target="../slideLayouts/slideLayout15.xml"/><Relationship Id="rId30" Type="http://schemas.openxmlformats.org/officeDocument/2006/relationships/tags" Target="../tags/tag160.xml"/><Relationship Id="rId3" Type="http://schemas.openxmlformats.org/officeDocument/2006/relationships/tags" Target="../tags/tag140.xml"/><Relationship Id="rId29" Type="http://schemas.openxmlformats.org/officeDocument/2006/relationships/image" Target="../media/image40.png"/><Relationship Id="rId28" Type="http://schemas.openxmlformats.org/officeDocument/2006/relationships/image" Target="../media/image39.png"/><Relationship Id="rId27" Type="http://schemas.openxmlformats.org/officeDocument/2006/relationships/image" Target="../media/image38.png"/><Relationship Id="rId26" Type="http://schemas.openxmlformats.org/officeDocument/2006/relationships/image" Target="../media/image37.png"/><Relationship Id="rId25" Type="http://schemas.openxmlformats.org/officeDocument/2006/relationships/image" Target="../media/image36.png"/><Relationship Id="rId24" Type="http://schemas.openxmlformats.org/officeDocument/2006/relationships/image" Target="../media/image35.png"/><Relationship Id="rId23" Type="http://schemas.openxmlformats.org/officeDocument/2006/relationships/image" Target="../media/image34.jpeg"/><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tags" Target="../tags/tag139.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image" Target="../media/image44.jpeg"/><Relationship Id="rId5" Type="http://schemas.openxmlformats.org/officeDocument/2006/relationships/tags" Target="../tags/tag162.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tags" Target="../tags/tag161.xml"/><Relationship Id="rId11" Type="http://schemas.openxmlformats.org/officeDocument/2006/relationships/slideLayout" Target="../slideLayouts/slideLayout15.xml"/><Relationship Id="rId10" Type="http://schemas.openxmlformats.org/officeDocument/2006/relationships/tags" Target="../tags/tag166.xml"/><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1" Type="http://schemas.openxmlformats.org/officeDocument/2006/relationships/slideLayout" Target="../slideLayouts/slideLayout15.xml"/><Relationship Id="rId20" Type="http://schemas.openxmlformats.org/officeDocument/2006/relationships/tags" Target="../tags/tag185.xml"/><Relationship Id="rId2" Type="http://schemas.openxmlformats.org/officeDocument/2006/relationships/tags" Target="../tags/tag168.xml"/><Relationship Id="rId19" Type="http://schemas.openxmlformats.org/officeDocument/2006/relationships/image" Target="../media/image45.png"/><Relationship Id="rId18" Type="http://schemas.openxmlformats.org/officeDocument/2006/relationships/tags" Target="../tags/tag184.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73.xml"/><Relationship Id="rId2" Type="http://schemas.openxmlformats.org/officeDocument/2006/relationships/image" Target="../media/image6.jpe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8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jpe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tags" Target="../tags/tag187.xml"/><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tags" Target="../tags/tag188.xml"/><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9.xml"/><Relationship Id="rId4" Type="http://schemas.openxmlformats.org/officeDocument/2006/relationships/image" Target="../media/image5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1.xml"/><Relationship Id="rId5" Type="http://schemas.openxmlformats.org/officeDocument/2006/relationships/image" Target="../media/image55.png"/><Relationship Id="rId4" Type="http://schemas.openxmlformats.org/officeDocument/2006/relationships/tags" Target="../tags/tag19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3.xml"/><Relationship Id="rId4" Type="http://schemas.openxmlformats.org/officeDocument/2006/relationships/image" Target="../media/image56.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4.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tags" Target="../tags/tag198.xml"/><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slideLayout" Target="../slideLayouts/slideLayout2.xml"/><Relationship Id="rId12" Type="http://schemas.openxmlformats.org/officeDocument/2006/relationships/tags" Target="../tags/tag199.xml"/><Relationship Id="rId11" Type="http://schemas.openxmlformats.org/officeDocument/2006/relationships/image" Target="../media/image67.png"/><Relationship Id="rId10" Type="http://schemas.openxmlformats.org/officeDocument/2006/relationships/image" Target="../media/image66.png"/><Relationship Id="rId1" Type="http://schemas.openxmlformats.org/officeDocument/2006/relationships/image" Target="../media/image9.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0.xml"/><Relationship Id="rId2" Type="http://schemas.openxmlformats.org/officeDocument/2006/relationships/image" Target="../media/image4.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image" Target="../media/image68.png"/><Relationship Id="rId3" Type="http://schemas.openxmlformats.org/officeDocument/2006/relationships/image" Target="../media/image4.png"/><Relationship Id="rId2" Type="http://schemas.openxmlformats.org/officeDocument/2006/relationships/image" Target="../media/image3.png"/><Relationship Id="rId17" Type="http://schemas.openxmlformats.org/officeDocument/2006/relationships/slideLayout" Target="../slideLayouts/slideLayout2.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tags" Target="../tags/tag210.xml"/><Relationship Id="rId13" Type="http://schemas.openxmlformats.org/officeDocument/2006/relationships/tags" Target="../tags/tag209.xml"/><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13.xml"/><Relationship Id="rId6" Type="http://schemas.openxmlformats.org/officeDocument/2006/relationships/image" Target="../media/image70.png"/><Relationship Id="rId5" Type="http://schemas.openxmlformats.org/officeDocument/2006/relationships/image" Target="../media/image62.jpeg"/><Relationship Id="rId4" Type="http://schemas.openxmlformats.org/officeDocument/2006/relationships/image" Target="../media/image6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37.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2" Type="http://schemas.openxmlformats.org/officeDocument/2006/relationships/slideLayout" Target="../slideLayouts/slideLayout2.xml"/><Relationship Id="rId41" Type="http://schemas.openxmlformats.org/officeDocument/2006/relationships/tags" Target="../tags/tag250.xml"/><Relationship Id="rId40" Type="http://schemas.openxmlformats.org/officeDocument/2006/relationships/image" Target="../media/image45.png"/><Relationship Id="rId4" Type="http://schemas.openxmlformats.org/officeDocument/2006/relationships/tags" Target="../tags/tag214.xml"/><Relationship Id="rId39" Type="http://schemas.openxmlformats.org/officeDocument/2006/relationships/tags" Target="../tags/tag249.xml"/><Relationship Id="rId38" Type="http://schemas.openxmlformats.org/officeDocument/2006/relationships/tags" Target="../tags/tag248.xml"/><Relationship Id="rId37" Type="http://schemas.openxmlformats.org/officeDocument/2006/relationships/tags" Target="../tags/tag247.xml"/><Relationship Id="rId36" Type="http://schemas.openxmlformats.org/officeDocument/2006/relationships/tags" Target="../tags/tag246.xml"/><Relationship Id="rId35" Type="http://schemas.openxmlformats.org/officeDocument/2006/relationships/tags" Target="../tags/tag245.xml"/><Relationship Id="rId34" Type="http://schemas.openxmlformats.org/officeDocument/2006/relationships/tags" Target="../tags/tag244.xml"/><Relationship Id="rId33" Type="http://schemas.openxmlformats.org/officeDocument/2006/relationships/tags" Target="../tags/tag243.xml"/><Relationship Id="rId32" Type="http://schemas.openxmlformats.org/officeDocument/2006/relationships/tags" Target="../tags/tag242.xml"/><Relationship Id="rId31" Type="http://schemas.openxmlformats.org/officeDocument/2006/relationships/tags" Target="../tags/tag241.xml"/><Relationship Id="rId30" Type="http://schemas.openxmlformats.org/officeDocument/2006/relationships/tags" Target="../tags/tag240.xml"/><Relationship Id="rId3" Type="http://schemas.openxmlformats.org/officeDocument/2006/relationships/image" Target="../media/image4.png"/><Relationship Id="rId29" Type="http://schemas.openxmlformats.org/officeDocument/2006/relationships/tags" Target="../tags/tag239.xml"/><Relationship Id="rId28" Type="http://schemas.openxmlformats.org/officeDocument/2006/relationships/tags" Target="../tags/tag238.xml"/><Relationship Id="rId27" Type="http://schemas.openxmlformats.org/officeDocument/2006/relationships/tags" Target="../tags/tag237.xml"/><Relationship Id="rId26" Type="http://schemas.openxmlformats.org/officeDocument/2006/relationships/tags" Target="../tags/tag236.xml"/><Relationship Id="rId25" Type="http://schemas.openxmlformats.org/officeDocument/2006/relationships/tags" Target="../tags/tag235.xml"/><Relationship Id="rId24" Type="http://schemas.openxmlformats.org/officeDocument/2006/relationships/tags" Target="../tags/tag234.xml"/><Relationship Id="rId23" Type="http://schemas.openxmlformats.org/officeDocument/2006/relationships/tags" Target="../tags/tag233.xml"/><Relationship Id="rId22" Type="http://schemas.openxmlformats.org/officeDocument/2006/relationships/tags" Target="../tags/tag232.xml"/><Relationship Id="rId21" Type="http://schemas.openxmlformats.org/officeDocument/2006/relationships/tags" Target="../tags/tag231.xml"/><Relationship Id="rId20" Type="http://schemas.openxmlformats.org/officeDocument/2006/relationships/tags" Target="../tags/tag230.xml"/><Relationship Id="rId2" Type="http://schemas.openxmlformats.org/officeDocument/2006/relationships/image" Target="../media/image3.png"/><Relationship Id="rId19" Type="http://schemas.openxmlformats.org/officeDocument/2006/relationships/tags" Target="../tags/tag229.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image" Target="../media/image9.pn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51.xml"/><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39.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image" Target="../media/image77.png"/><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4.png"/><Relationship Id="rId2" Type="http://schemas.openxmlformats.org/officeDocument/2006/relationships/image" Target="../media/image3.png"/><Relationship Id="rId18" Type="http://schemas.openxmlformats.org/officeDocument/2006/relationships/slideLayout" Target="../slideLayouts/slideLayout2.xml"/><Relationship Id="rId17" Type="http://schemas.openxmlformats.org/officeDocument/2006/relationships/tags" Target="../tags/tag252.xml"/><Relationship Id="rId16" Type="http://schemas.openxmlformats.org/officeDocument/2006/relationships/image" Target="../media/image85.png"/><Relationship Id="rId15" Type="http://schemas.openxmlformats.org/officeDocument/2006/relationships/image" Target="../media/image84.png"/><Relationship Id="rId14" Type="http://schemas.openxmlformats.org/officeDocument/2006/relationships/image" Target="../media/image83.png"/><Relationship Id="rId13" Type="http://schemas.openxmlformats.org/officeDocument/2006/relationships/image" Target="../media/image82.png"/><Relationship Id="rId12" Type="http://schemas.openxmlformats.org/officeDocument/2006/relationships/image" Target="../media/image81.png"/><Relationship Id="rId11" Type="http://schemas.openxmlformats.org/officeDocument/2006/relationships/image" Target="../media/image80.png"/><Relationship Id="rId10" Type="http://schemas.openxmlformats.org/officeDocument/2006/relationships/image" Target="../media/image79.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jpeg"/><Relationship Id="rId1" Type="http://schemas.openxmlformats.org/officeDocument/2006/relationships/image" Target="../media/image11.jpe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53.xml"/><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54.xml"/><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55.xml"/><Relationship Id="rId7" Type="http://schemas.openxmlformats.org/officeDocument/2006/relationships/image" Target="../media/image95.jpeg"/><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56.xml"/><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7.xml"/><Relationship Id="rId4" Type="http://schemas.openxmlformats.org/officeDocument/2006/relationships/image" Target="../media/image9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58.xml"/><Relationship Id="rId5" Type="http://schemas.openxmlformats.org/officeDocument/2006/relationships/image" Target="../media/image99.png"/><Relationship Id="rId4" Type="http://schemas.openxmlformats.org/officeDocument/2006/relationships/image" Target="../media/image4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59.xml"/><Relationship Id="rId5" Type="http://schemas.openxmlformats.org/officeDocument/2006/relationships/image" Target="../media/image70.png"/><Relationship Id="rId4" Type="http://schemas.openxmlformats.org/officeDocument/2006/relationships/image" Target="../media/image10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0.xml"/><Relationship Id="rId5" Type="http://schemas.openxmlformats.org/officeDocument/2006/relationships/image" Target="../media/image102.png"/><Relationship Id="rId4" Type="http://schemas.openxmlformats.org/officeDocument/2006/relationships/image" Target="../media/image10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1.xml"/><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62.xml"/><Relationship Id="rId4" Type="http://schemas.openxmlformats.org/officeDocument/2006/relationships/image" Target="../media/image10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4.png"/><Relationship Id="rId1"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64.xml"/><Relationship Id="rId4" Type="http://schemas.openxmlformats.org/officeDocument/2006/relationships/image" Target="../media/image109.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65.xml"/><Relationship Id="rId7" Type="http://schemas.openxmlformats.org/officeDocument/2006/relationships/image" Target="../media/image113.jpeg"/><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56.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image" Target="../media/image4.png"/><Relationship Id="rId25" Type="http://schemas.openxmlformats.org/officeDocument/2006/relationships/slideLayout" Target="../slideLayouts/slideLayout2.xml"/><Relationship Id="rId24" Type="http://schemas.openxmlformats.org/officeDocument/2006/relationships/tags" Target="../tags/tag288.xml"/><Relationship Id="rId23" Type="http://schemas.openxmlformats.org/officeDocument/2006/relationships/tags" Target="../tags/tag287.xml"/><Relationship Id="rId22" Type="http://schemas.openxmlformats.org/officeDocument/2006/relationships/tags" Target="../tags/tag286.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image" Target="../media/image3.png"/><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image" Target="../media/image9.png"/></Relationships>
</file>

<file path=ppt/slides/_rels/slide5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89.xml"/><Relationship Id="rId7" Type="http://schemas.openxmlformats.org/officeDocument/2006/relationships/image" Target="../media/image123.png"/><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58.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2" Type="http://schemas.openxmlformats.org/officeDocument/2006/relationships/slideLayout" Target="../slideLayouts/slideLayout2.xml"/><Relationship Id="rId51" Type="http://schemas.openxmlformats.org/officeDocument/2006/relationships/tags" Target="../tags/tag337.xml"/><Relationship Id="rId50" Type="http://schemas.openxmlformats.org/officeDocument/2006/relationships/tags" Target="../tags/tag336.xml"/><Relationship Id="rId5" Type="http://schemas.openxmlformats.org/officeDocument/2006/relationships/tags" Target="../tags/tag291.xml"/><Relationship Id="rId49" Type="http://schemas.openxmlformats.org/officeDocument/2006/relationships/tags" Target="../tags/tag335.xml"/><Relationship Id="rId48" Type="http://schemas.openxmlformats.org/officeDocument/2006/relationships/tags" Target="../tags/tag334.xml"/><Relationship Id="rId47" Type="http://schemas.openxmlformats.org/officeDocument/2006/relationships/tags" Target="../tags/tag333.xml"/><Relationship Id="rId46" Type="http://schemas.openxmlformats.org/officeDocument/2006/relationships/tags" Target="../tags/tag332.xml"/><Relationship Id="rId45" Type="http://schemas.openxmlformats.org/officeDocument/2006/relationships/tags" Target="../tags/tag331.xml"/><Relationship Id="rId44" Type="http://schemas.openxmlformats.org/officeDocument/2006/relationships/tags" Target="../tags/tag330.xml"/><Relationship Id="rId43" Type="http://schemas.openxmlformats.org/officeDocument/2006/relationships/tags" Target="../tags/tag329.xml"/><Relationship Id="rId42" Type="http://schemas.openxmlformats.org/officeDocument/2006/relationships/tags" Target="../tags/tag328.xml"/><Relationship Id="rId41" Type="http://schemas.openxmlformats.org/officeDocument/2006/relationships/tags" Target="../tags/tag327.xml"/><Relationship Id="rId40" Type="http://schemas.openxmlformats.org/officeDocument/2006/relationships/tags" Target="../tags/tag326.xml"/><Relationship Id="rId4" Type="http://schemas.openxmlformats.org/officeDocument/2006/relationships/tags" Target="../tags/tag290.xml"/><Relationship Id="rId39" Type="http://schemas.openxmlformats.org/officeDocument/2006/relationships/tags" Target="../tags/tag325.xml"/><Relationship Id="rId38" Type="http://schemas.openxmlformats.org/officeDocument/2006/relationships/tags" Target="../tags/tag324.xml"/><Relationship Id="rId37" Type="http://schemas.openxmlformats.org/officeDocument/2006/relationships/tags" Target="../tags/tag323.xml"/><Relationship Id="rId36" Type="http://schemas.openxmlformats.org/officeDocument/2006/relationships/tags" Target="../tags/tag322.xml"/><Relationship Id="rId35" Type="http://schemas.openxmlformats.org/officeDocument/2006/relationships/tags" Target="../tags/tag321.xml"/><Relationship Id="rId34" Type="http://schemas.openxmlformats.org/officeDocument/2006/relationships/tags" Target="../tags/tag320.xml"/><Relationship Id="rId33" Type="http://schemas.openxmlformats.org/officeDocument/2006/relationships/tags" Target="../tags/tag319.xml"/><Relationship Id="rId32" Type="http://schemas.openxmlformats.org/officeDocument/2006/relationships/tags" Target="../tags/tag318.xml"/><Relationship Id="rId31" Type="http://schemas.openxmlformats.org/officeDocument/2006/relationships/tags" Target="../tags/tag317.xml"/><Relationship Id="rId30" Type="http://schemas.openxmlformats.org/officeDocument/2006/relationships/tags" Target="../tags/tag316.xml"/><Relationship Id="rId3" Type="http://schemas.openxmlformats.org/officeDocument/2006/relationships/image" Target="../media/image4.png"/><Relationship Id="rId29" Type="http://schemas.openxmlformats.org/officeDocument/2006/relationships/tags" Target="../tags/tag315.xml"/><Relationship Id="rId28" Type="http://schemas.openxmlformats.org/officeDocument/2006/relationships/tags" Target="../tags/tag314.xml"/><Relationship Id="rId27" Type="http://schemas.openxmlformats.org/officeDocument/2006/relationships/tags" Target="../tags/tag313.xml"/><Relationship Id="rId26" Type="http://schemas.openxmlformats.org/officeDocument/2006/relationships/tags" Target="../tags/tag312.xml"/><Relationship Id="rId25" Type="http://schemas.openxmlformats.org/officeDocument/2006/relationships/tags" Target="../tags/tag311.xml"/><Relationship Id="rId24" Type="http://schemas.openxmlformats.org/officeDocument/2006/relationships/tags" Target="../tags/tag310.xml"/><Relationship Id="rId23" Type="http://schemas.openxmlformats.org/officeDocument/2006/relationships/tags" Target="../tags/tag309.xml"/><Relationship Id="rId22" Type="http://schemas.openxmlformats.org/officeDocument/2006/relationships/tags" Target="../tags/tag308.xml"/><Relationship Id="rId21" Type="http://schemas.openxmlformats.org/officeDocument/2006/relationships/tags" Target="../tags/tag307.xml"/><Relationship Id="rId20" Type="http://schemas.openxmlformats.org/officeDocument/2006/relationships/tags" Target="../tags/tag306.xml"/><Relationship Id="rId2" Type="http://schemas.openxmlformats.org/officeDocument/2006/relationships/image" Target="../media/image3.png"/><Relationship Id="rId19" Type="http://schemas.openxmlformats.org/officeDocument/2006/relationships/tags" Target="../tags/tag305.xml"/><Relationship Id="rId18" Type="http://schemas.openxmlformats.org/officeDocument/2006/relationships/tags" Target="../tags/tag304.xml"/><Relationship Id="rId17" Type="http://schemas.openxmlformats.org/officeDocument/2006/relationships/tags" Target="../tags/tag303.xml"/><Relationship Id="rId16" Type="http://schemas.openxmlformats.org/officeDocument/2006/relationships/tags" Target="../tags/tag302.xml"/><Relationship Id="rId15" Type="http://schemas.openxmlformats.org/officeDocument/2006/relationships/tags" Target="../tags/tag301.xml"/><Relationship Id="rId14" Type="http://schemas.openxmlformats.org/officeDocument/2006/relationships/tags" Target="../tags/tag300.xml"/><Relationship Id="rId13" Type="http://schemas.openxmlformats.org/officeDocument/2006/relationships/tags" Target="../tags/tag299.xml"/><Relationship Id="rId12" Type="http://schemas.openxmlformats.org/officeDocument/2006/relationships/tags" Target="../tags/tag298.xml"/><Relationship Id="rId11" Type="http://schemas.openxmlformats.org/officeDocument/2006/relationships/tags" Target="../tags/tag297.xml"/><Relationship Id="rId10" Type="http://schemas.openxmlformats.org/officeDocument/2006/relationships/tags" Target="../tags/tag296.xml"/><Relationship Id="rId1" Type="http://schemas.openxmlformats.org/officeDocument/2006/relationships/image" Target="../media/image9.png"/></Relationships>
</file>

<file path=ppt/slides/_rels/slide59.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image" Target="../media/image4.png"/><Relationship Id="rId23" Type="http://schemas.openxmlformats.org/officeDocument/2006/relationships/slideLayout" Target="../slideLayouts/slideLayout2.xml"/><Relationship Id="rId22" Type="http://schemas.openxmlformats.org/officeDocument/2006/relationships/tags" Target="../tags/tag355.xml"/><Relationship Id="rId21" Type="http://schemas.openxmlformats.org/officeDocument/2006/relationships/image" Target="../media/image124.jpeg"/><Relationship Id="rId20" Type="http://schemas.openxmlformats.org/officeDocument/2006/relationships/tags" Target="../tags/tag354.xml"/><Relationship Id="rId2" Type="http://schemas.openxmlformats.org/officeDocument/2006/relationships/image" Target="../media/image3.png"/><Relationship Id="rId19" Type="http://schemas.openxmlformats.org/officeDocument/2006/relationships/tags" Target="../tags/tag353.xml"/><Relationship Id="rId18" Type="http://schemas.openxmlformats.org/officeDocument/2006/relationships/tags" Target="../tags/tag352.xml"/><Relationship Id="rId17" Type="http://schemas.openxmlformats.org/officeDocument/2006/relationships/tags" Target="../tags/tag351.xml"/><Relationship Id="rId16" Type="http://schemas.openxmlformats.org/officeDocument/2006/relationships/tags" Target="../tags/tag350.xml"/><Relationship Id="rId15" Type="http://schemas.openxmlformats.org/officeDocument/2006/relationships/tags" Target="../tags/tag349.xml"/><Relationship Id="rId14" Type="http://schemas.openxmlformats.org/officeDocument/2006/relationships/tags" Target="../tags/tag348.xml"/><Relationship Id="rId13" Type="http://schemas.openxmlformats.org/officeDocument/2006/relationships/tags" Target="../tags/tag347.xml"/><Relationship Id="rId12" Type="http://schemas.openxmlformats.org/officeDocument/2006/relationships/tags" Target="../tags/tag346.xml"/><Relationship Id="rId11" Type="http://schemas.openxmlformats.org/officeDocument/2006/relationships/tags" Target="../tags/tag345.xml"/><Relationship Id="rId10" Type="http://schemas.openxmlformats.org/officeDocument/2006/relationships/tags" Target="../tags/tag344.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9" Type="http://schemas.openxmlformats.org/officeDocument/2006/relationships/tags" Target="../tags/tag361.xml"/><Relationship Id="rId8" Type="http://schemas.openxmlformats.org/officeDocument/2006/relationships/tags" Target="../tags/tag360.xml"/><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62.xml.rels><?xml version="1.0" encoding="UTF-8" standalone="yes"?>
<Relationships xmlns="http://schemas.openxmlformats.org/package/2006/relationships"><Relationship Id="rId9" Type="http://schemas.openxmlformats.org/officeDocument/2006/relationships/image" Target="../media/image128.png"/><Relationship Id="rId8" Type="http://schemas.openxmlformats.org/officeDocument/2006/relationships/tags" Target="../tags/tag363.xml"/><Relationship Id="rId7" Type="http://schemas.openxmlformats.org/officeDocument/2006/relationships/image" Target="../media/image127.svg"/><Relationship Id="rId6" Type="http://schemas.openxmlformats.org/officeDocument/2006/relationships/image" Target="../media/image126.png"/><Relationship Id="rId5" Type="http://schemas.openxmlformats.org/officeDocument/2006/relationships/tags" Target="../tags/tag362.xml"/><Relationship Id="rId4" Type="http://schemas.openxmlformats.org/officeDocument/2006/relationships/image" Target="../media/image125.jpeg"/><Relationship Id="rId3" Type="http://schemas.openxmlformats.org/officeDocument/2006/relationships/image" Target="../media/image4.png"/><Relationship Id="rId2" Type="http://schemas.openxmlformats.org/officeDocument/2006/relationships/image" Target="../media/image3.png"/><Relationship Id="rId16" Type="http://schemas.openxmlformats.org/officeDocument/2006/relationships/notesSlide" Target="../notesSlides/notesSlide8.xml"/><Relationship Id="rId15" Type="http://schemas.openxmlformats.org/officeDocument/2006/relationships/slideLayout" Target="../slideLayouts/slideLayout2.xml"/><Relationship Id="rId14" Type="http://schemas.openxmlformats.org/officeDocument/2006/relationships/tags" Target="../tags/tag365.xml"/><Relationship Id="rId13" Type="http://schemas.openxmlformats.org/officeDocument/2006/relationships/image" Target="../media/image131.svg"/><Relationship Id="rId12" Type="http://schemas.openxmlformats.org/officeDocument/2006/relationships/image" Target="../media/image130.png"/><Relationship Id="rId11" Type="http://schemas.openxmlformats.org/officeDocument/2006/relationships/tags" Target="../tags/tag364.xml"/><Relationship Id="rId10" Type="http://schemas.openxmlformats.org/officeDocument/2006/relationships/image" Target="../media/image129.svg"/><Relationship Id="rId1" Type="http://schemas.openxmlformats.org/officeDocument/2006/relationships/image" Target="../media/image9.png"/></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tags" Target="../tags/tag366.xml"/><Relationship Id="rId5" Type="http://schemas.openxmlformats.org/officeDocument/2006/relationships/image" Target="../media/image133.png"/><Relationship Id="rId4" Type="http://schemas.openxmlformats.org/officeDocument/2006/relationships/image" Target="../media/image132.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64.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image" Target="../media/image134.png"/><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image" Target="../media/image4.png"/><Relationship Id="rId2" Type="http://schemas.openxmlformats.org/officeDocument/2006/relationships/image" Target="../media/image3.png"/><Relationship Id="rId19" Type="http://schemas.openxmlformats.org/officeDocument/2006/relationships/notesSlide" Target="../notesSlides/notesSlide10.xml"/><Relationship Id="rId18" Type="http://schemas.openxmlformats.org/officeDocument/2006/relationships/slideLayout" Target="../slideLayouts/slideLayout2.xml"/><Relationship Id="rId17" Type="http://schemas.openxmlformats.org/officeDocument/2006/relationships/tags" Target="../tags/tag376.xml"/><Relationship Id="rId16" Type="http://schemas.openxmlformats.org/officeDocument/2006/relationships/image" Target="../media/image137.png"/><Relationship Id="rId15" Type="http://schemas.openxmlformats.org/officeDocument/2006/relationships/image" Target="../media/image136.png"/><Relationship Id="rId14" Type="http://schemas.openxmlformats.org/officeDocument/2006/relationships/tags" Target="../tags/tag375.xml"/><Relationship Id="rId13" Type="http://schemas.openxmlformats.org/officeDocument/2006/relationships/tags" Target="../tags/tag374.xml"/><Relationship Id="rId12" Type="http://schemas.openxmlformats.org/officeDocument/2006/relationships/tags" Target="../tags/tag373.xml"/><Relationship Id="rId11" Type="http://schemas.openxmlformats.org/officeDocument/2006/relationships/image" Target="../media/image135.png"/><Relationship Id="rId10" Type="http://schemas.openxmlformats.org/officeDocument/2006/relationships/tags" Target="../tags/tag372.xml"/><Relationship Id="rId1" Type="http://schemas.openxmlformats.org/officeDocument/2006/relationships/image" Target="../media/image9.png"/></Relationships>
</file>

<file path=ppt/slides/_rels/slide65.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377.xml"/><Relationship Id="rId5" Type="http://schemas.openxmlformats.org/officeDocument/2006/relationships/image" Target="../media/image139.png"/><Relationship Id="rId4" Type="http://schemas.openxmlformats.org/officeDocument/2006/relationships/image" Target="../media/image138.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66.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tags" Target="../tags/tag382.xml"/><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3" Type="http://schemas.openxmlformats.org/officeDocument/2006/relationships/image" Target="../media/image4.png"/><Relationship Id="rId23" Type="http://schemas.openxmlformats.org/officeDocument/2006/relationships/notesSlide" Target="../notesSlides/notesSlide12.xml"/><Relationship Id="rId22" Type="http://schemas.openxmlformats.org/officeDocument/2006/relationships/slideLayout" Target="../slideLayouts/slideLayout2.xml"/><Relationship Id="rId21" Type="http://schemas.openxmlformats.org/officeDocument/2006/relationships/tags" Target="../tags/tag391.xml"/><Relationship Id="rId20" Type="http://schemas.openxmlformats.org/officeDocument/2006/relationships/image" Target="../media/image143.png"/><Relationship Id="rId2" Type="http://schemas.openxmlformats.org/officeDocument/2006/relationships/image" Target="../media/image3.png"/><Relationship Id="rId19" Type="http://schemas.openxmlformats.org/officeDocument/2006/relationships/image" Target="../media/image142.png"/><Relationship Id="rId18" Type="http://schemas.openxmlformats.org/officeDocument/2006/relationships/image" Target="../media/image141.png"/><Relationship Id="rId17" Type="http://schemas.openxmlformats.org/officeDocument/2006/relationships/image" Target="../media/image140.png"/><Relationship Id="rId16" Type="http://schemas.openxmlformats.org/officeDocument/2006/relationships/tags" Target="../tags/tag390.xml"/><Relationship Id="rId15" Type="http://schemas.openxmlformats.org/officeDocument/2006/relationships/tags" Target="../tags/tag389.xml"/><Relationship Id="rId14" Type="http://schemas.openxmlformats.org/officeDocument/2006/relationships/tags" Target="../tags/tag388.xml"/><Relationship Id="rId13" Type="http://schemas.openxmlformats.org/officeDocument/2006/relationships/tags" Target="../tags/tag387.xml"/><Relationship Id="rId12" Type="http://schemas.openxmlformats.org/officeDocument/2006/relationships/tags" Target="../tags/tag386.xml"/><Relationship Id="rId11" Type="http://schemas.openxmlformats.org/officeDocument/2006/relationships/tags" Target="../tags/tag385.xml"/><Relationship Id="rId10" Type="http://schemas.openxmlformats.org/officeDocument/2006/relationships/tags" Target="../tags/tag384.xml"/><Relationship Id="rId1" Type="http://schemas.openxmlformats.org/officeDocument/2006/relationships/image" Target="../media/image9.png"/></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392.xml"/><Relationship Id="rId4" Type="http://schemas.openxmlformats.org/officeDocument/2006/relationships/image" Target="../media/image14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68.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tags" Target="../tags/tag393.xml"/><Relationship Id="rId4" Type="http://schemas.openxmlformats.org/officeDocument/2006/relationships/image" Target="../media/image10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tags" Target="../tags/tag394.xml"/><Relationship Id="rId5" Type="http://schemas.openxmlformats.org/officeDocument/2006/relationships/image" Target="../media/image114.png"/><Relationship Id="rId4" Type="http://schemas.openxmlformats.org/officeDocument/2006/relationships/image" Target="../media/image11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2.xml"/><Relationship Id="rId7" Type="http://schemas.openxmlformats.org/officeDocument/2006/relationships/tags" Target="../tags/tag395.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9.png"/></Relationships>
</file>

<file path=ppt/slides/_rels/slide71.xml.rels><?xml version="1.0" encoding="UTF-8" standalone="yes"?>
<Relationships xmlns="http://schemas.openxmlformats.org/package/2006/relationships"><Relationship Id="rId9" Type="http://schemas.openxmlformats.org/officeDocument/2006/relationships/image" Target="../media/image150.jpeg"/><Relationship Id="rId8" Type="http://schemas.openxmlformats.org/officeDocument/2006/relationships/tags" Target="../tags/tag398.xml"/><Relationship Id="rId7" Type="http://schemas.openxmlformats.org/officeDocument/2006/relationships/image" Target="../media/image149.jpeg"/><Relationship Id="rId6" Type="http://schemas.openxmlformats.org/officeDocument/2006/relationships/tags" Target="../tags/tag397.xml"/><Relationship Id="rId5" Type="http://schemas.openxmlformats.org/officeDocument/2006/relationships/image" Target="../media/image148.jpeg"/><Relationship Id="rId4" Type="http://schemas.openxmlformats.org/officeDocument/2006/relationships/tags" Target="../tags/tag396.xml"/><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17.xml"/><Relationship Id="rId11" Type="http://schemas.openxmlformats.org/officeDocument/2006/relationships/slideLayout" Target="../slideLayouts/slideLayout2.xml"/><Relationship Id="rId10" Type="http://schemas.openxmlformats.org/officeDocument/2006/relationships/tags" Target="../tags/tag399.xml"/><Relationship Id="rId1" Type="http://schemas.openxmlformats.org/officeDocument/2006/relationships/image" Target="../media/image9.png"/></Relationships>
</file>

<file path=ppt/slides/_rels/slide72.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2.xml"/><Relationship Id="rId5" Type="http://schemas.openxmlformats.org/officeDocument/2006/relationships/image" Target="../media/image151.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15.png"/><Relationship Id="rId1" Type="http://schemas.openxmlformats.org/officeDocument/2006/relationships/tags" Target="../tags/tag74.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9"/>
          <p:cNvPicPr>
            <a:picLocks noChangeAspect="1"/>
          </p:cNvPicPr>
          <p:nvPr/>
        </p:nvPicPr>
        <p:blipFill>
          <a:blip r:embed="rId1"/>
          <a:srcRect l="33042"/>
          <a:stretch>
            <a:fillRect/>
          </a:stretch>
        </p:blipFill>
        <p:spPr>
          <a:xfrm>
            <a:off x="-26035" y="635"/>
            <a:ext cx="12218035" cy="6856730"/>
          </a:xfrm>
          <a:prstGeom prst="rect">
            <a:avLst/>
          </a:prstGeom>
        </p:spPr>
      </p:pic>
      <p:sp>
        <p:nvSpPr>
          <p:cNvPr id="1794" name="AutoShape 1791"/>
          <p:cNvSpPr>
            <a:spLocks noChangeAspect="1" noChangeArrowheads="1" noTextEdit="1"/>
          </p:cNvSpPr>
          <p:nvPr/>
        </p:nvSpPr>
        <p:spPr bwMode="auto">
          <a:xfrm>
            <a:off x="0" y="0"/>
            <a:ext cx="1209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1796" name="Freeform 1794"/>
          <p:cNvSpPr/>
          <p:nvPr/>
        </p:nvSpPr>
        <p:spPr bwMode="auto">
          <a:xfrm>
            <a:off x="0" y="1"/>
            <a:ext cx="12207240" cy="6858000"/>
          </a:xfrm>
          <a:custGeom>
            <a:avLst/>
            <a:gdLst>
              <a:gd name="T0" fmla="*/ 1535 w 1535"/>
              <a:gd name="T1" fmla="*/ 885 h 973"/>
              <a:gd name="T2" fmla="*/ 1535 w 1535"/>
              <a:gd name="T3" fmla="*/ 973 h 973"/>
              <a:gd name="T4" fmla="*/ 0 w 1535"/>
              <a:gd name="T5" fmla="*/ 973 h 973"/>
              <a:gd name="T6" fmla="*/ 0 w 1535"/>
              <a:gd name="T7" fmla="*/ 0 h 973"/>
              <a:gd name="T8" fmla="*/ 605 w 1535"/>
              <a:gd name="T9" fmla="*/ 0 h 973"/>
              <a:gd name="T10" fmla="*/ 577 w 1535"/>
              <a:gd name="T11" fmla="*/ 201 h 973"/>
              <a:gd name="T12" fmla="*/ 1300 w 1535"/>
              <a:gd name="T13" fmla="*/ 924 h 973"/>
              <a:gd name="T14" fmla="*/ 1535 w 1535"/>
              <a:gd name="T15" fmla="*/ 885 h 9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5" h="973">
                <a:moveTo>
                  <a:pt x="1535" y="885"/>
                </a:moveTo>
                <a:cubicBezTo>
                  <a:pt x="1535" y="973"/>
                  <a:pt x="1535" y="973"/>
                  <a:pt x="1535" y="973"/>
                </a:cubicBezTo>
                <a:cubicBezTo>
                  <a:pt x="0" y="973"/>
                  <a:pt x="0" y="973"/>
                  <a:pt x="0" y="973"/>
                </a:cubicBezTo>
                <a:cubicBezTo>
                  <a:pt x="0" y="0"/>
                  <a:pt x="0" y="0"/>
                  <a:pt x="0" y="0"/>
                </a:cubicBezTo>
                <a:cubicBezTo>
                  <a:pt x="605" y="0"/>
                  <a:pt x="605" y="0"/>
                  <a:pt x="605" y="0"/>
                </a:cubicBezTo>
                <a:cubicBezTo>
                  <a:pt x="586" y="64"/>
                  <a:pt x="577" y="131"/>
                  <a:pt x="577" y="201"/>
                </a:cubicBezTo>
                <a:cubicBezTo>
                  <a:pt x="577" y="600"/>
                  <a:pt x="900" y="924"/>
                  <a:pt x="1300" y="924"/>
                </a:cubicBezTo>
                <a:cubicBezTo>
                  <a:pt x="1382" y="924"/>
                  <a:pt x="1461" y="910"/>
                  <a:pt x="1535" y="885"/>
                </a:cubicBezTo>
                <a:close/>
              </a:path>
            </a:pathLst>
          </a:custGeom>
          <a:solidFill>
            <a:srgbClr val="0E66CD"/>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7" name="文本框 6"/>
          <p:cNvSpPr txBox="1"/>
          <p:nvPr/>
        </p:nvSpPr>
        <p:spPr>
          <a:xfrm>
            <a:off x="7235248" y="2130223"/>
            <a:ext cx="3981580" cy="415498"/>
          </a:xfrm>
          <a:prstGeom prst="rect">
            <a:avLst/>
          </a:prstGeom>
          <a:noFill/>
        </p:spPr>
        <p:txBody>
          <a:bodyPr wrap="square" rtlCol="0">
            <a:spAutoFit/>
          </a:bodyPr>
          <a:lstStyle/>
          <a:p>
            <a:pPr algn="r"/>
            <a:r>
              <a:rPr kumimoji="1" lang="zh-CN" altLang="en-US" sz="2100">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rPr>
              <a:t>中国贸促会商业行业委员会</a:t>
            </a:r>
            <a:endParaRPr kumimoji="1" lang="zh-CN" altLang="en-US" sz="2100" dirty="0">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33628" t="18574" r="27306" b="6294"/>
          <a:stretch>
            <a:fillRect/>
          </a:stretch>
        </p:blipFill>
        <p:spPr>
          <a:xfrm>
            <a:off x="0" y="1874457"/>
            <a:ext cx="6048000" cy="4983543"/>
          </a:xfrm>
          <a:custGeom>
            <a:avLst/>
            <a:gdLst>
              <a:gd name="connsiteX0" fmla="*/ 0 w 4868166"/>
              <a:gd name="connsiteY0" fmla="*/ 0 h 4011365"/>
              <a:gd name="connsiteX1" fmla="*/ 4868166 w 4868166"/>
              <a:gd name="connsiteY1" fmla="*/ 4011365 h 4011365"/>
              <a:gd name="connsiteX2" fmla="*/ 0 w 4868166"/>
              <a:gd name="connsiteY2" fmla="*/ 4011365 h 4011365"/>
              <a:gd name="connsiteX3" fmla="*/ 0 w 4868166"/>
              <a:gd name="connsiteY3" fmla="*/ 0 h 4011365"/>
            </a:gdLst>
            <a:ahLst/>
            <a:cxnLst>
              <a:cxn ang="0">
                <a:pos x="connsiteX0" y="connsiteY0"/>
              </a:cxn>
              <a:cxn ang="0">
                <a:pos x="connsiteX1" y="connsiteY1"/>
              </a:cxn>
              <a:cxn ang="0">
                <a:pos x="connsiteX2" y="connsiteY2"/>
              </a:cxn>
              <a:cxn ang="0">
                <a:pos x="connsiteX3" y="connsiteY3"/>
              </a:cxn>
            </a:cxnLst>
            <a:rect l="l" t="t" r="r" b="b"/>
            <a:pathLst>
              <a:path w="4868166" h="4011365">
                <a:moveTo>
                  <a:pt x="0" y="0"/>
                </a:moveTo>
                <a:cubicBezTo>
                  <a:pt x="2685668" y="0"/>
                  <a:pt x="4868166" y="1795883"/>
                  <a:pt x="4868166" y="4011365"/>
                </a:cubicBezTo>
                <a:cubicBezTo>
                  <a:pt x="0" y="4011365"/>
                  <a:pt x="0" y="4011365"/>
                  <a:pt x="0" y="4011365"/>
                </a:cubicBezTo>
                <a:cubicBezTo>
                  <a:pt x="0" y="0"/>
                  <a:pt x="0" y="0"/>
                  <a:pt x="0" y="0"/>
                </a:cubicBezTo>
                <a:close/>
              </a:path>
            </a:pathLst>
          </a:custGeom>
        </p:spPr>
      </p:pic>
      <p:sp>
        <p:nvSpPr>
          <p:cNvPr id="19" name="文本框 18"/>
          <p:cNvSpPr txBox="1"/>
          <p:nvPr/>
        </p:nvSpPr>
        <p:spPr>
          <a:xfrm>
            <a:off x="7359138" y="2641619"/>
            <a:ext cx="3981580" cy="984885"/>
          </a:xfrm>
          <a:prstGeom prst="rect">
            <a:avLst/>
          </a:prstGeom>
          <a:noFill/>
        </p:spPr>
        <p:txBody>
          <a:bodyPr wrap="square" rtlCol="0">
            <a:spAutoFit/>
          </a:bodyPr>
          <a:lstStyle/>
          <a:p>
            <a:pPr algn="r"/>
            <a:r>
              <a:rPr kumimoji="1" lang="zh-CN" altLang="en-US" sz="5800" b="1">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rPr>
              <a:t>贸 促 英 才</a:t>
            </a:r>
            <a:endParaRPr kumimoji="1" lang="zh-CN" altLang="en-US" sz="5800" b="1">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endParaRPr>
          </a:p>
        </p:txBody>
      </p:sp>
      <p:sp>
        <p:nvSpPr>
          <p:cNvPr id="9" name="圆角矩形 8"/>
          <p:cNvSpPr/>
          <p:nvPr/>
        </p:nvSpPr>
        <p:spPr>
          <a:xfrm>
            <a:off x="5499735" y="3766820"/>
            <a:ext cx="6040755" cy="539750"/>
          </a:xfrm>
          <a:prstGeom prst="roundRect">
            <a:avLst>
              <a:gd name="adj" fmla="val 50000"/>
            </a:avLst>
          </a:prstGeom>
          <a:solidFill>
            <a:srgbClr val="0842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0" name="文本框 19"/>
          <p:cNvSpPr txBox="1"/>
          <p:nvPr/>
        </p:nvSpPr>
        <p:spPr>
          <a:xfrm>
            <a:off x="6508115" y="3766820"/>
            <a:ext cx="4282440" cy="460375"/>
          </a:xfrm>
          <a:prstGeom prst="rect">
            <a:avLst/>
          </a:prstGeom>
          <a:noFill/>
        </p:spPr>
        <p:txBody>
          <a:bodyPr wrap="square" rtlCol="0">
            <a:spAutoFit/>
          </a:bodyPr>
          <a:lstStyle/>
          <a:p>
            <a:pPr algn="r"/>
            <a:r>
              <a:rPr kumimoji="1" lang="zh-CN" altLang="en-US" sz="2400">
                <a:solidFill>
                  <a:schemeClr val="bg1"/>
                </a:solidFill>
                <a:latin typeface="微软雅黑" panose="020B0503020204020204" charset="-122"/>
                <a:ea typeface="微软雅黑" panose="020B0503020204020204" charset="-122"/>
                <a:cs typeface="RTWS ShangYaZhunSung G0v1" charset="-122"/>
                <a:sym typeface="微软雅黑" panose="020B0503020204020204" charset="-122"/>
              </a:rPr>
              <a:t>品牌策划与运营</a:t>
            </a:r>
            <a:r>
              <a:rPr kumimoji="1" lang="zh-CN" altLang="en-US" sz="2400">
                <a:solidFill>
                  <a:schemeClr val="bg1"/>
                </a:solidFill>
                <a:latin typeface="微软雅黑" panose="020B0503020204020204" charset="-122"/>
                <a:ea typeface="微软雅黑" panose="020B0503020204020204" charset="-122"/>
                <a:cs typeface="RTWS ShangYaZhunSung G0v1" charset="-122"/>
                <a:sym typeface="微软雅黑" panose="020B0503020204020204" charset="-122"/>
              </a:rPr>
              <a:t>实训实践平台</a:t>
            </a:r>
            <a:endParaRPr kumimoji="1" lang="zh-CN" altLang="en-US" sz="2400" dirty="0">
              <a:solidFill>
                <a:schemeClr val="bg1"/>
              </a:solidFill>
              <a:latin typeface="微软雅黑" panose="020B0503020204020204" charset="-122"/>
              <a:ea typeface="微软雅黑" panose="020B0503020204020204" charset="-122"/>
              <a:cs typeface="RTWS ShangYaZhunSung G0v1" charset="-122"/>
              <a:sym typeface="微软雅黑" panose="020B050302020402020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254" y="335754"/>
            <a:ext cx="1047263" cy="846821"/>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0647" y="354087"/>
            <a:ext cx="898043" cy="85065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81764" y="2005710"/>
            <a:ext cx="483870" cy="396875"/>
          </a:xfrm>
          <a:custGeom>
            <a:avLst/>
            <a:gdLst/>
            <a:ahLst/>
            <a:cxnLst/>
            <a:rect l="l" t="t" r="r" b="b"/>
            <a:pathLst>
              <a:path w="483869" h="396875">
                <a:moveTo>
                  <a:pt x="166719" y="273812"/>
                </a:moveTo>
                <a:lnTo>
                  <a:pt x="166719" y="387858"/>
                </a:lnTo>
                <a:lnTo>
                  <a:pt x="166895" y="394287"/>
                </a:lnTo>
                <a:lnTo>
                  <a:pt x="168132" y="396430"/>
                </a:lnTo>
                <a:lnTo>
                  <a:pt x="171487" y="394287"/>
                </a:lnTo>
                <a:lnTo>
                  <a:pt x="178022" y="387858"/>
                </a:lnTo>
                <a:lnTo>
                  <a:pt x="245967" y="319405"/>
                </a:lnTo>
                <a:lnTo>
                  <a:pt x="166719" y="273812"/>
                </a:lnTo>
                <a:close/>
              </a:path>
              <a:path w="483869" h="396875">
                <a:moveTo>
                  <a:pt x="481299" y="22860"/>
                </a:moveTo>
                <a:lnTo>
                  <a:pt x="460724" y="22860"/>
                </a:lnTo>
                <a:lnTo>
                  <a:pt x="460724" y="34163"/>
                </a:lnTo>
                <a:lnTo>
                  <a:pt x="257270" y="262382"/>
                </a:lnTo>
                <a:lnTo>
                  <a:pt x="245967" y="273812"/>
                </a:lnTo>
                <a:lnTo>
                  <a:pt x="257270" y="285242"/>
                </a:lnTo>
                <a:lnTo>
                  <a:pt x="276873" y="295937"/>
                </a:lnTo>
                <a:lnTo>
                  <a:pt x="320849" y="319468"/>
                </a:lnTo>
                <a:lnTo>
                  <a:pt x="366944" y="342999"/>
                </a:lnTo>
                <a:lnTo>
                  <a:pt x="392906" y="353695"/>
                </a:lnTo>
                <a:lnTo>
                  <a:pt x="404209" y="353695"/>
                </a:lnTo>
                <a:lnTo>
                  <a:pt x="404209" y="342265"/>
                </a:lnTo>
                <a:lnTo>
                  <a:pt x="412151" y="320939"/>
                </a:lnTo>
                <a:lnTo>
                  <a:pt x="424838" y="273677"/>
                </a:lnTo>
                <a:lnTo>
                  <a:pt x="440095" y="210853"/>
                </a:lnTo>
                <a:lnTo>
                  <a:pt x="455748" y="142841"/>
                </a:lnTo>
                <a:lnTo>
                  <a:pt x="469649" y="79883"/>
                </a:lnTo>
                <a:lnTo>
                  <a:pt x="479540" y="32755"/>
                </a:lnTo>
                <a:lnTo>
                  <a:pt x="481299" y="22860"/>
                </a:lnTo>
                <a:close/>
              </a:path>
              <a:path w="483869" h="396875">
                <a:moveTo>
                  <a:pt x="483330" y="0"/>
                </a:moveTo>
                <a:lnTo>
                  <a:pt x="472027" y="0"/>
                </a:lnTo>
                <a:lnTo>
                  <a:pt x="394829" y="24963"/>
                </a:lnTo>
                <a:lnTo>
                  <a:pt x="8477" y="159766"/>
                </a:lnTo>
                <a:lnTo>
                  <a:pt x="2119" y="166479"/>
                </a:lnTo>
                <a:lnTo>
                  <a:pt x="0" y="171084"/>
                </a:lnTo>
                <a:lnTo>
                  <a:pt x="2119" y="175714"/>
                </a:lnTo>
                <a:lnTo>
                  <a:pt x="8477" y="182499"/>
                </a:lnTo>
                <a:lnTo>
                  <a:pt x="29140" y="187856"/>
                </a:lnTo>
                <a:lnTo>
                  <a:pt x="63579" y="199644"/>
                </a:lnTo>
                <a:lnTo>
                  <a:pt x="110204" y="216789"/>
                </a:lnTo>
                <a:lnTo>
                  <a:pt x="166719" y="239522"/>
                </a:lnTo>
                <a:lnTo>
                  <a:pt x="410017" y="61481"/>
                </a:lnTo>
                <a:lnTo>
                  <a:pt x="460724" y="22860"/>
                </a:lnTo>
                <a:lnTo>
                  <a:pt x="481299" y="22860"/>
                </a:lnTo>
                <a:lnTo>
                  <a:pt x="483330" y="11430"/>
                </a:lnTo>
                <a:lnTo>
                  <a:pt x="483330" y="0"/>
                </a:lnTo>
                <a:close/>
              </a:path>
            </a:pathLst>
          </a:custGeom>
          <a:solidFill>
            <a:srgbClr val="FFFFFF"/>
          </a:solidFill>
        </p:spPr>
        <p:txBody>
          <a:bodyPr wrap="square" lIns="0" tIns="0" rIns="0" bIns="0" rtlCol="0"/>
          <a:lstStyle/>
          <a:p/>
        </p:txBody>
      </p:sp>
      <p:sp>
        <p:nvSpPr>
          <p:cNvPr id="9" name="object 9"/>
          <p:cNvSpPr/>
          <p:nvPr/>
        </p:nvSpPr>
        <p:spPr>
          <a:xfrm>
            <a:off x="2135631" y="1833753"/>
            <a:ext cx="660400" cy="660400"/>
          </a:xfrm>
          <a:custGeom>
            <a:avLst/>
            <a:gdLst/>
            <a:ahLst/>
            <a:cxnLst/>
            <a:rect l="l" t="t" r="r" b="b"/>
            <a:pathLst>
              <a:path w="660400" h="660400">
                <a:moveTo>
                  <a:pt x="0" y="329946"/>
                </a:moveTo>
                <a:lnTo>
                  <a:pt x="3576" y="281184"/>
                </a:lnTo>
                <a:lnTo>
                  <a:pt x="13967" y="234645"/>
                </a:lnTo>
                <a:lnTo>
                  <a:pt x="30662" y="190840"/>
                </a:lnTo>
                <a:lnTo>
                  <a:pt x="53151" y="150277"/>
                </a:lnTo>
                <a:lnTo>
                  <a:pt x="80923" y="113468"/>
                </a:lnTo>
                <a:lnTo>
                  <a:pt x="113468" y="80923"/>
                </a:lnTo>
                <a:lnTo>
                  <a:pt x="150277" y="53151"/>
                </a:lnTo>
                <a:lnTo>
                  <a:pt x="190840" y="30662"/>
                </a:lnTo>
                <a:lnTo>
                  <a:pt x="234645" y="13967"/>
                </a:lnTo>
                <a:lnTo>
                  <a:pt x="281184" y="3576"/>
                </a:lnTo>
                <a:lnTo>
                  <a:pt x="329945" y="0"/>
                </a:lnTo>
                <a:lnTo>
                  <a:pt x="378707" y="3576"/>
                </a:lnTo>
                <a:lnTo>
                  <a:pt x="425246" y="13967"/>
                </a:lnTo>
                <a:lnTo>
                  <a:pt x="469051" y="30662"/>
                </a:lnTo>
                <a:lnTo>
                  <a:pt x="509614" y="53151"/>
                </a:lnTo>
                <a:lnTo>
                  <a:pt x="546423" y="80923"/>
                </a:lnTo>
                <a:lnTo>
                  <a:pt x="578968" y="113468"/>
                </a:lnTo>
                <a:lnTo>
                  <a:pt x="606740" y="150277"/>
                </a:lnTo>
                <a:lnTo>
                  <a:pt x="629229" y="190840"/>
                </a:lnTo>
                <a:lnTo>
                  <a:pt x="645924" y="234645"/>
                </a:lnTo>
                <a:lnTo>
                  <a:pt x="656315" y="281184"/>
                </a:lnTo>
                <a:lnTo>
                  <a:pt x="659892" y="329946"/>
                </a:lnTo>
                <a:lnTo>
                  <a:pt x="656315" y="378707"/>
                </a:lnTo>
                <a:lnTo>
                  <a:pt x="645924" y="425246"/>
                </a:lnTo>
                <a:lnTo>
                  <a:pt x="629229" y="469051"/>
                </a:lnTo>
                <a:lnTo>
                  <a:pt x="606740" y="509614"/>
                </a:lnTo>
                <a:lnTo>
                  <a:pt x="578968" y="546423"/>
                </a:lnTo>
                <a:lnTo>
                  <a:pt x="546423" y="578968"/>
                </a:lnTo>
                <a:lnTo>
                  <a:pt x="509614" y="606740"/>
                </a:lnTo>
                <a:lnTo>
                  <a:pt x="469051" y="629229"/>
                </a:lnTo>
                <a:lnTo>
                  <a:pt x="425246" y="645924"/>
                </a:lnTo>
                <a:lnTo>
                  <a:pt x="378707" y="656315"/>
                </a:lnTo>
                <a:lnTo>
                  <a:pt x="329945" y="659891"/>
                </a:lnTo>
                <a:lnTo>
                  <a:pt x="281184" y="656315"/>
                </a:lnTo>
                <a:lnTo>
                  <a:pt x="234645" y="645924"/>
                </a:lnTo>
                <a:lnTo>
                  <a:pt x="190840" y="629229"/>
                </a:lnTo>
                <a:lnTo>
                  <a:pt x="150277" y="606740"/>
                </a:lnTo>
                <a:lnTo>
                  <a:pt x="113468" y="578968"/>
                </a:lnTo>
                <a:lnTo>
                  <a:pt x="80923" y="546423"/>
                </a:lnTo>
                <a:lnTo>
                  <a:pt x="53151" y="509614"/>
                </a:lnTo>
                <a:lnTo>
                  <a:pt x="30662" y="469051"/>
                </a:lnTo>
                <a:lnTo>
                  <a:pt x="13967" y="425246"/>
                </a:lnTo>
                <a:lnTo>
                  <a:pt x="3576" y="378707"/>
                </a:lnTo>
                <a:lnTo>
                  <a:pt x="0" y="329946"/>
                </a:lnTo>
                <a:close/>
              </a:path>
            </a:pathLst>
          </a:custGeom>
          <a:ln w="25400">
            <a:solidFill>
              <a:srgbClr val="FFFFFF"/>
            </a:solidFill>
          </a:ln>
        </p:spPr>
        <p:txBody>
          <a:bodyPr wrap="square" lIns="0" tIns="0" rIns="0" bIns="0" rtlCol="0"/>
          <a:lstStyle/>
          <a:p/>
        </p:txBody>
      </p:sp>
      <p:sp>
        <p:nvSpPr>
          <p:cNvPr id="11" name="object 11"/>
          <p:cNvSpPr/>
          <p:nvPr/>
        </p:nvSpPr>
        <p:spPr>
          <a:xfrm>
            <a:off x="9488213" y="1597152"/>
            <a:ext cx="396875" cy="408940"/>
          </a:xfrm>
          <a:custGeom>
            <a:avLst/>
            <a:gdLst/>
            <a:ahLst/>
            <a:cxnLst/>
            <a:rect l="l" t="t" r="r" b="b"/>
            <a:pathLst>
              <a:path w="396875" h="408939">
                <a:moveTo>
                  <a:pt x="250138" y="277368"/>
                </a:moveTo>
                <a:lnTo>
                  <a:pt x="71457" y="277368"/>
                </a:lnTo>
                <a:lnTo>
                  <a:pt x="130512" y="336803"/>
                </a:lnTo>
                <a:lnTo>
                  <a:pt x="128984" y="341756"/>
                </a:lnTo>
                <a:lnTo>
                  <a:pt x="125622" y="354139"/>
                </a:lnTo>
                <a:lnTo>
                  <a:pt x="122261" y="370236"/>
                </a:lnTo>
                <a:lnTo>
                  <a:pt x="120733" y="386334"/>
                </a:lnTo>
                <a:lnTo>
                  <a:pt x="116861" y="395001"/>
                </a:lnTo>
                <a:lnTo>
                  <a:pt x="119479" y="403669"/>
                </a:lnTo>
                <a:lnTo>
                  <a:pt x="127644" y="408622"/>
                </a:lnTo>
                <a:lnTo>
                  <a:pt x="140418" y="406146"/>
                </a:lnTo>
                <a:lnTo>
                  <a:pt x="195173" y="382213"/>
                </a:lnTo>
                <a:lnTo>
                  <a:pt x="231019" y="364461"/>
                </a:lnTo>
                <a:lnTo>
                  <a:pt x="250320" y="344808"/>
                </a:lnTo>
                <a:lnTo>
                  <a:pt x="255441" y="315169"/>
                </a:lnTo>
                <a:lnTo>
                  <a:pt x="250138" y="277368"/>
                </a:lnTo>
                <a:close/>
              </a:path>
              <a:path w="396875" h="408939">
                <a:moveTo>
                  <a:pt x="92948" y="146688"/>
                </a:moveTo>
                <a:lnTo>
                  <a:pt x="43894" y="175692"/>
                </a:lnTo>
                <a:lnTo>
                  <a:pt x="26252" y="212305"/>
                </a:lnTo>
                <a:lnTo>
                  <a:pt x="2496" y="267462"/>
                </a:lnTo>
                <a:lnTo>
                  <a:pt x="0" y="280308"/>
                </a:lnTo>
                <a:lnTo>
                  <a:pt x="4909" y="288512"/>
                </a:lnTo>
                <a:lnTo>
                  <a:pt x="13533" y="291143"/>
                </a:lnTo>
                <a:lnTo>
                  <a:pt x="22181" y="287274"/>
                </a:lnTo>
                <a:lnTo>
                  <a:pt x="38185" y="285726"/>
                </a:lnTo>
                <a:lnTo>
                  <a:pt x="54201" y="282321"/>
                </a:lnTo>
                <a:lnTo>
                  <a:pt x="66526" y="278915"/>
                </a:lnTo>
                <a:lnTo>
                  <a:pt x="71457" y="277368"/>
                </a:lnTo>
                <a:lnTo>
                  <a:pt x="250138" y="277368"/>
                </a:lnTo>
                <a:lnTo>
                  <a:pt x="248749" y="267462"/>
                </a:lnTo>
                <a:lnTo>
                  <a:pt x="274615" y="246721"/>
                </a:lnTo>
                <a:lnTo>
                  <a:pt x="330045" y="190690"/>
                </a:lnTo>
                <a:lnTo>
                  <a:pt x="356597" y="148589"/>
                </a:lnTo>
                <a:lnTo>
                  <a:pt x="140418" y="148589"/>
                </a:lnTo>
                <a:lnTo>
                  <a:pt x="92948" y="146688"/>
                </a:lnTo>
                <a:close/>
              </a:path>
              <a:path w="396875" h="408939">
                <a:moveTo>
                  <a:pt x="396577" y="0"/>
                </a:moveTo>
                <a:lnTo>
                  <a:pt x="386671" y="0"/>
                </a:lnTo>
                <a:lnTo>
                  <a:pt x="294187" y="14859"/>
                </a:lnTo>
                <a:lnTo>
                  <a:pt x="215538" y="66865"/>
                </a:lnTo>
                <a:lnTo>
                  <a:pt x="160893" y="122586"/>
                </a:lnTo>
                <a:lnTo>
                  <a:pt x="140418" y="148589"/>
                </a:lnTo>
                <a:lnTo>
                  <a:pt x="356597" y="148589"/>
                </a:lnTo>
                <a:lnTo>
                  <a:pt x="364407" y="136207"/>
                </a:lnTo>
                <a:lnTo>
                  <a:pt x="299263" y="136207"/>
                </a:lnTo>
                <a:lnTo>
                  <a:pt x="287397" y="134350"/>
                </a:lnTo>
                <a:lnTo>
                  <a:pt x="278340" y="128777"/>
                </a:lnTo>
                <a:lnTo>
                  <a:pt x="267267" y="114073"/>
                </a:lnTo>
                <a:lnTo>
                  <a:pt x="263576" y="100298"/>
                </a:lnTo>
                <a:lnTo>
                  <a:pt x="267267" y="88380"/>
                </a:lnTo>
                <a:lnTo>
                  <a:pt x="278340" y="79248"/>
                </a:lnTo>
                <a:lnTo>
                  <a:pt x="287397" y="68103"/>
                </a:lnTo>
                <a:lnTo>
                  <a:pt x="299263" y="64388"/>
                </a:lnTo>
                <a:lnTo>
                  <a:pt x="388415" y="64388"/>
                </a:lnTo>
                <a:lnTo>
                  <a:pt x="396577" y="9906"/>
                </a:lnTo>
                <a:lnTo>
                  <a:pt x="396577" y="0"/>
                </a:lnTo>
                <a:close/>
              </a:path>
              <a:path w="396875" h="408939">
                <a:moveTo>
                  <a:pt x="388415" y="64388"/>
                </a:moveTo>
                <a:lnTo>
                  <a:pt x="299263" y="64388"/>
                </a:lnTo>
                <a:lnTo>
                  <a:pt x="312987" y="68103"/>
                </a:lnTo>
                <a:lnTo>
                  <a:pt x="327616" y="79248"/>
                </a:lnTo>
                <a:lnTo>
                  <a:pt x="333117" y="88380"/>
                </a:lnTo>
                <a:lnTo>
                  <a:pt x="334950" y="100298"/>
                </a:lnTo>
                <a:lnTo>
                  <a:pt x="333117" y="114073"/>
                </a:lnTo>
                <a:lnTo>
                  <a:pt x="327616" y="128777"/>
                </a:lnTo>
                <a:lnTo>
                  <a:pt x="312987" y="134350"/>
                </a:lnTo>
                <a:lnTo>
                  <a:pt x="299263" y="136207"/>
                </a:lnTo>
                <a:lnTo>
                  <a:pt x="364407" y="136207"/>
                </a:lnTo>
                <a:lnTo>
                  <a:pt x="381783" y="108656"/>
                </a:lnTo>
                <a:lnTo>
                  <a:pt x="388415" y="64388"/>
                </a:lnTo>
                <a:close/>
              </a:path>
            </a:pathLst>
          </a:custGeom>
          <a:solidFill>
            <a:srgbClr val="FFFFFF"/>
          </a:solidFill>
        </p:spPr>
        <p:txBody>
          <a:bodyPr wrap="square" lIns="0" tIns="0" rIns="0" bIns="0" rtlCol="0"/>
          <a:lstStyle/>
          <a:p/>
        </p:txBody>
      </p:sp>
      <p:sp>
        <p:nvSpPr>
          <p:cNvPr id="12" name="object 12"/>
          <p:cNvSpPr/>
          <p:nvPr/>
        </p:nvSpPr>
        <p:spPr>
          <a:xfrm>
            <a:off x="9373361" y="1447038"/>
            <a:ext cx="660400" cy="660400"/>
          </a:xfrm>
          <a:custGeom>
            <a:avLst/>
            <a:gdLst/>
            <a:ahLst/>
            <a:cxnLst/>
            <a:rect l="l" t="t" r="r" b="b"/>
            <a:pathLst>
              <a:path w="660400" h="660400">
                <a:moveTo>
                  <a:pt x="0" y="329946"/>
                </a:moveTo>
                <a:lnTo>
                  <a:pt x="3576" y="281184"/>
                </a:lnTo>
                <a:lnTo>
                  <a:pt x="13967" y="234645"/>
                </a:lnTo>
                <a:lnTo>
                  <a:pt x="30662" y="190840"/>
                </a:lnTo>
                <a:lnTo>
                  <a:pt x="53151" y="150277"/>
                </a:lnTo>
                <a:lnTo>
                  <a:pt x="80923" y="113468"/>
                </a:lnTo>
                <a:lnTo>
                  <a:pt x="113468" y="80923"/>
                </a:lnTo>
                <a:lnTo>
                  <a:pt x="150277" y="53151"/>
                </a:lnTo>
                <a:lnTo>
                  <a:pt x="190840" y="30662"/>
                </a:lnTo>
                <a:lnTo>
                  <a:pt x="234645" y="13967"/>
                </a:lnTo>
                <a:lnTo>
                  <a:pt x="281184" y="3576"/>
                </a:lnTo>
                <a:lnTo>
                  <a:pt x="329946" y="0"/>
                </a:lnTo>
                <a:lnTo>
                  <a:pt x="378707" y="3576"/>
                </a:lnTo>
                <a:lnTo>
                  <a:pt x="425246" y="13967"/>
                </a:lnTo>
                <a:lnTo>
                  <a:pt x="469051" y="30662"/>
                </a:lnTo>
                <a:lnTo>
                  <a:pt x="509614" y="53151"/>
                </a:lnTo>
                <a:lnTo>
                  <a:pt x="546423" y="80923"/>
                </a:lnTo>
                <a:lnTo>
                  <a:pt x="578968" y="113468"/>
                </a:lnTo>
                <a:lnTo>
                  <a:pt x="606740" y="150277"/>
                </a:lnTo>
                <a:lnTo>
                  <a:pt x="629229" y="190840"/>
                </a:lnTo>
                <a:lnTo>
                  <a:pt x="645924" y="234645"/>
                </a:lnTo>
                <a:lnTo>
                  <a:pt x="656315" y="281184"/>
                </a:lnTo>
                <a:lnTo>
                  <a:pt x="659892" y="329946"/>
                </a:lnTo>
                <a:lnTo>
                  <a:pt x="656315" y="378707"/>
                </a:lnTo>
                <a:lnTo>
                  <a:pt x="645924" y="425246"/>
                </a:lnTo>
                <a:lnTo>
                  <a:pt x="629229" y="469051"/>
                </a:lnTo>
                <a:lnTo>
                  <a:pt x="606740" y="509614"/>
                </a:lnTo>
                <a:lnTo>
                  <a:pt x="578968" y="546423"/>
                </a:lnTo>
                <a:lnTo>
                  <a:pt x="546423" y="578968"/>
                </a:lnTo>
                <a:lnTo>
                  <a:pt x="509614" y="606740"/>
                </a:lnTo>
                <a:lnTo>
                  <a:pt x="469051" y="629229"/>
                </a:lnTo>
                <a:lnTo>
                  <a:pt x="425246" y="645924"/>
                </a:lnTo>
                <a:lnTo>
                  <a:pt x="378707" y="656315"/>
                </a:lnTo>
                <a:lnTo>
                  <a:pt x="329946" y="659891"/>
                </a:lnTo>
                <a:lnTo>
                  <a:pt x="281184" y="656315"/>
                </a:lnTo>
                <a:lnTo>
                  <a:pt x="234645" y="645924"/>
                </a:lnTo>
                <a:lnTo>
                  <a:pt x="190840" y="629229"/>
                </a:lnTo>
                <a:lnTo>
                  <a:pt x="150277" y="606740"/>
                </a:lnTo>
                <a:lnTo>
                  <a:pt x="113468" y="578968"/>
                </a:lnTo>
                <a:lnTo>
                  <a:pt x="80923" y="546423"/>
                </a:lnTo>
                <a:lnTo>
                  <a:pt x="53151" y="509614"/>
                </a:lnTo>
                <a:lnTo>
                  <a:pt x="30662" y="469051"/>
                </a:lnTo>
                <a:lnTo>
                  <a:pt x="13967" y="425246"/>
                </a:lnTo>
                <a:lnTo>
                  <a:pt x="3576" y="378707"/>
                </a:lnTo>
                <a:lnTo>
                  <a:pt x="0" y="329946"/>
                </a:lnTo>
                <a:close/>
              </a:path>
            </a:pathLst>
          </a:custGeom>
          <a:ln w="25400">
            <a:solidFill>
              <a:srgbClr val="FFFFFF"/>
            </a:solidFill>
          </a:ln>
        </p:spPr>
        <p:txBody>
          <a:bodyPr wrap="square" lIns="0" tIns="0" rIns="0" bIns="0" rtlCol="0"/>
          <a:lstStyle/>
          <a:p/>
        </p:txBody>
      </p:sp>
      <p:pic>
        <p:nvPicPr>
          <p:cNvPr id="26" name="图片 25" descr="微信图片_20220216114053"/>
          <p:cNvPicPr>
            <a:picLocks noChangeAspect="1"/>
          </p:cNvPicPr>
          <p:nvPr>
            <p:custDataLst>
              <p:tags r:id="rId1"/>
            </p:custDataLst>
          </p:nvPr>
        </p:nvPicPr>
        <p:blipFill>
          <a:blip r:embed="rId2" cstate="email"/>
          <a:stretch>
            <a:fillRect/>
          </a:stretch>
        </p:blipFill>
        <p:spPr>
          <a:xfrm>
            <a:off x="11074400" y="0"/>
            <a:ext cx="988695" cy="791210"/>
          </a:xfrm>
          <a:prstGeom prst="rect">
            <a:avLst/>
          </a:prstGeom>
        </p:spPr>
      </p:pic>
      <p:sp>
        <p:nvSpPr>
          <p:cNvPr id="2" name="文本框 1"/>
          <p:cNvSpPr txBox="1"/>
          <p:nvPr/>
        </p:nvSpPr>
        <p:spPr>
          <a:xfrm>
            <a:off x="678094" y="395605"/>
            <a:ext cx="7722187" cy="1661993"/>
          </a:xfrm>
          <a:prstGeom prst="rect">
            <a:avLst/>
          </a:prstGeom>
          <a:noFill/>
        </p:spPr>
        <p:txBody>
          <a:bodyPr wrap="square" rtlCol="0">
            <a:spAutoFit/>
          </a:bodyPr>
          <a:lstStyle/>
          <a:p>
            <a:pPr lvl="0" algn="just">
              <a:spcAft>
                <a:spcPts val="1200"/>
              </a:spcAft>
            </a:pPr>
            <a:r>
              <a:rPr lang="zh-CN" altLang="en-US" sz="2000" b="1" kern="100" dirty="0">
                <a:solidFill>
                  <a:schemeClr val="accent1">
                    <a:lumMod val="75000"/>
                  </a:schemeClr>
                </a:solidFill>
                <a:effectLst/>
                <a:latin typeface="+mj-ea"/>
                <a:ea typeface="+mj-ea"/>
                <a:cs typeface="Times New Roman" panose="02020603050405020304" pitchFamily="18" charset="0"/>
              </a:rPr>
              <a:t>五、</a:t>
            </a:r>
            <a:r>
              <a:rPr lang="zh-CN" altLang="zh-CN" sz="2000" b="1" kern="100" dirty="0">
                <a:solidFill>
                  <a:schemeClr val="accent1">
                    <a:lumMod val="75000"/>
                  </a:schemeClr>
                </a:solidFill>
                <a:effectLst/>
                <a:latin typeface="+mj-ea"/>
                <a:ea typeface="+mj-ea"/>
                <a:cs typeface="Times New Roman" panose="02020603050405020304" pitchFamily="18" charset="0"/>
              </a:rPr>
              <a:t>商事法律服务</a:t>
            </a:r>
            <a:endParaRPr lang="zh-CN" altLang="zh-CN" sz="2000" b="1" kern="100" dirty="0">
              <a:solidFill>
                <a:schemeClr val="accent1">
                  <a:lumMod val="75000"/>
                </a:schemeClr>
              </a:solidFill>
              <a:effectLst/>
              <a:latin typeface="+mj-ea"/>
              <a:ea typeface="+mj-ea"/>
              <a:cs typeface="Times New Roman" panose="02020603050405020304" pitchFamily="18" charset="0"/>
            </a:endParaRPr>
          </a:p>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设立中国贸促会（中国国际商会）经贸摩擦商业行业预警点，提供经贸摩擦预警与应对服务；设立中国贸促会</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中国国际商会调解中心商业行业委员会，开展调解培训，提供商事调解服务；作为中国贸促会商事证明书的出证机构（编号：</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101</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号），提供商事认证服务。</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文本框 9"/>
          <p:cNvSpPr txBox="1"/>
          <p:nvPr/>
        </p:nvSpPr>
        <p:spPr>
          <a:xfrm>
            <a:off x="3801438" y="3815725"/>
            <a:ext cx="7476161" cy="2769989"/>
          </a:xfrm>
          <a:prstGeom prst="rect">
            <a:avLst/>
          </a:prstGeom>
          <a:noFill/>
        </p:spPr>
        <p:txBody>
          <a:bodyPr wrap="square" rtlCol="0">
            <a:spAutoFit/>
          </a:bodyPr>
          <a:lstStyle/>
          <a:p>
            <a:pPr lvl="0" algn="just">
              <a:spcAft>
                <a:spcPts val="1200"/>
              </a:spcAft>
            </a:pPr>
            <a:r>
              <a:rPr lang="zh-CN" altLang="en-US" sz="2000" b="1" kern="100" dirty="0">
                <a:solidFill>
                  <a:schemeClr val="accent1">
                    <a:lumMod val="75000"/>
                  </a:schemeClr>
                </a:solidFill>
                <a:effectLst/>
                <a:latin typeface="+mn-ea"/>
                <a:cs typeface="Times New Roman" panose="02020603050405020304" pitchFamily="18" charset="0"/>
              </a:rPr>
              <a:t>七、</a:t>
            </a:r>
            <a:r>
              <a:rPr lang="zh-CN" altLang="zh-CN" sz="2000" b="1" kern="100" dirty="0">
                <a:solidFill>
                  <a:schemeClr val="accent1">
                    <a:lumMod val="75000"/>
                  </a:schemeClr>
                </a:solidFill>
                <a:effectLst/>
                <a:latin typeface="+mn-ea"/>
                <a:cs typeface="Times New Roman" panose="02020603050405020304" pitchFamily="18" charset="0"/>
              </a:rPr>
              <a:t>人才培训服务</a:t>
            </a:r>
            <a:endParaRPr lang="zh-CN" altLang="zh-CN" sz="2000" b="1" kern="100" dirty="0">
              <a:solidFill>
                <a:schemeClr val="accent1">
                  <a:lumMod val="75000"/>
                </a:schemeClr>
              </a:solidFill>
              <a:effectLst/>
              <a:latin typeface="+mn-ea"/>
              <a:cs typeface="Times New Roman" panose="02020603050405020304" pitchFamily="18" charset="0"/>
            </a:endParaRPr>
          </a:p>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运营全国现代服务业职业教育集团；推动国际贸易与服务业领域经营管理人才、专业技术人才和技能人才队伍建设；建立国际贸易、电子商务、会展管理、市场营销、数字经济、管理会计等领域的产学合作机制性平台；提供人才专业培训与评价服务，组织开展实训指导能力测评项目；组织全国高校商业精英挑战赛（</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CUBEC</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）系列活动，为经贸领域输送优秀储备人才；负责亚洲注册营销师（</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CPM Asia</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）认证项目在中国宣传推广与组织管理；承担新加坡营销商学院（</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MIS Business School</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）中国办公室的职能，开展中国与新加坡的国际教育交流与合作。</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4" name="图片 3" descr="资源 10"/>
          <p:cNvPicPr>
            <a:picLocks noChangeAspect="1"/>
          </p:cNvPicPr>
          <p:nvPr/>
        </p:nvPicPr>
        <p:blipFill>
          <a:blip r:embed="rId3"/>
          <a:stretch>
            <a:fillRect/>
          </a:stretch>
        </p:blipFill>
        <p:spPr>
          <a:xfrm>
            <a:off x="8554211" y="545338"/>
            <a:ext cx="2298700" cy="1562100"/>
          </a:xfrm>
          <a:prstGeom prst="rect">
            <a:avLst/>
          </a:prstGeom>
        </p:spPr>
      </p:pic>
      <p:sp>
        <p:nvSpPr>
          <p:cNvPr id="6" name="文本框 5"/>
          <p:cNvSpPr txBox="1"/>
          <p:nvPr/>
        </p:nvSpPr>
        <p:spPr>
          <a:xfrm>
            <a:off x="678094" y="2061399"/>
            <a:ext cx="9585788" cy="1938992"/>
          </a:xfrm>
          <a:prstGeom prst="rect">
            <a:avLst/>
          </a:prstGeom>
          <a:noFill/>
        </p:spPr>
        <p:txBody>
          <a:bodyPr wrap="square">
            <a:spAutoFit/>
          </a:bodyPr>
          <a:lstStyle/>
          <a:p>
            <a:pPr lvl="0" algn="just">
              <a:spcAft>
                <a:spcPts val="1200"/>
              </a:spcAft>
            </a:pPr>
            <a:r>
              <a:rPr lang="zh-CN" altLang="en-US" sz="2000" b="1" kern="1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六、</a:t>
            </a:r>
            <a:r>
              <a:rPr lang="zh-CN" altLang="zh-CN" sz="2000" b="1" kern="100" dirty="0">
                <a:solidFill>
                  <a:schemeClr val="accent1">
                    <a:lumMod val="75000"/>
                  </a:schemeClr>
                </a:solidFill>
                <a:effectLst/>
                <a:latin typeface="微软雅黑" panose="020B0503020204020204" charset="-122"/>
                <a:ea typeface="微软雅黑" panose="020B0503020204020204" charset="-122"/>
                <a:cs typeface="Times New Roman" panose="02020603050405020304" pitchFamily="18" charset="0"/>
              </a:rPr>
              <a:t>质量品牌建设服务</a:t>
            </a:r>
            <a:endParaRPr lang="zh-CN" altLang="zh-CN" sz="2000" b="1" kern="100" dirty="0">
              <a:solidFill>
                <a:schemeClr val="accent1">
                  <a:lumMod val="75000"/>
                </a:schemeClr>
              </a:solidFill>
              <a:effectLst/>
              <a:latin typeface="微软雅黑" panose="020B0503020204020204" charset="-122"/>
              <a:ea typeface="微软雅黑" panose="020B0503020204020204" charset="-122"/>
              <a:cs typeface="Times New Roman" panose="02020603050405020304" pitchFamily="18" charset="0"/>
            </a:endParaRPr>
          </a:p>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承担中国贸促会“中国出口商品品牌评价”和“中国服务商评价”业务技术支持工作；承办中国好礼产业促进计划；组织企业参加全国“质量月”、商务部“诚信兴商宣传月”和全国用户满意工程等活动；组织中国企业品牌故事演讲比赛、推荐企业参加中国品牌价值评价；为有关企业和机构提供信用评价、品牌评价、品牌宣传推广、行业或国家级科技进步奖、企业管理创新成果及有关荣誉申报服务。</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3" name="图片 12" descr="资源 11"/>
          <p:cNvPicPr>
            <a:picLocks noChangeAspect="1"/>
          </p:cNvPicPr>
          <p:nvPr/>
        </p:nvPicPr>
        <p:blipFill>
          <a:blip r:embed="rId4"/>
          <a:stretch>
            <a:fillRect/>
          </a:stretch>
        </p:blipFill>
        <p:spPr>
          <a:xfrm>
            <a:off x="833881" y="4107095"/>
            <a:ext cx="2603500" cy="20320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1602740" cy="521970"/>
          </a:xfrm>
          <a:prstGeom prst="rect">
            <a:avLst/>
          </a:prstGeom>
        </p:spPr>
        <p:txBody>
          <a:bodyPr wrap="none">
            <a:spAutoFit/>
          </a:bodyPr>
          <a:lstStyle/>
          <a:p>
            <a:r>
              <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产业学院</a:t>
            </a:r>
            <a:endPar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9" name="空心弧 18"/>
          <p:cNvSpPr/>
          <p:nvPr>
            <p:custDataLst>
              <p:tags r:id="rId1"/>
            </p:custDataLst>
          </p:nvPr>
        </p:nvSpPr>
        <p:spPr>
          <a:xfrm rot="5400000">
            <a:off x="815915" y="1985117"/>
            <a:ext cx="3751962" cy="3751962"/>
          </a:xfrm>
          <a:prstGeom prst="blockArc">
            <a:avLst>
              <a:gd name="adj1" fmla="val 18226258"/>
              <a:gd name="adj2" fmla="val 21461861"/>
              <a:gd name="adj3" fmla="val 20592"/>
            </a:avLst>
          </a:prstGeom>
          <a:solidFill>
            <a:srgbClr val="00AFA2"/>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79" name="空心弧 78"/>
          <p:cNvSpPr/>
          <p:nvPr>
            <p:custDataLst>
              <p:tags r:id="rId2"/>
            </p:custDataLst>
          </p:nvPr>
        </p:nvSpPr>
        <p:spPr>
          <a:xfrm rot="9000000">
            <a:off x="815915" y="1985116"/>
            <a:ext cx="3751962" cy="3751962"/>
          </a:xfrm>
          <a:prstGeom prst="blockArc">
            <a:avLst>
              <a:gd name="adj1" fmla="val 18226258"/>
              <a:gd name="adj2" fmla="val 21461861"/>
              <a:gd name="adj3" fmla="val 20592"/>
            </a:avLst>
          </a:prstGeom>
          <a:solidFill>
            <a:srgbClr val="00BC68"/>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80" name="空心弧 79"/>
          <p:cNvSpPr/>
          <p:nvPr>
            <p:custDataLst>
              <p:tags r:id="rId3"/>
            </p:custDataLst>
          </p:nvPr>
        </p:nvSpPr>
        <p:spPr>
          <a:xfrm rot="12600000">
            <a:off x="815915" y="1985116"/>
            <a:ext cx="3751962" cy="3751962"/>
          </a:xfrm>
          <a:prstGeom prst="blockArc">
            <a:avLst>
              <a:gd name="adj1" fmla="val 18226258"/>
              <a:gd name="adj2" fmla="val 21461861"/>
              <a:gd name="adj3" fmla="val 20592"/>
            </a:avLst>
          </a:prstGeom>
          <a:solidFill>
            <a:srgbClr val="6DC21D"/>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81" name="空心弧 80"/>
          <p:cNvSpPr/>
          <p:nvPr>
            <p:custDataLst>
              <p:tags r:id="rId4"/>
            </p:custDataLst>
          </p:nvPr>
        </p:nvSpPr>
        <p:spPr>
          <a:xfrm rot="16200000">
            <a:off x="815915" y="1985116"/>
            <a:ext cx="3751962" cy="3751962"/>
          </a:xfrm>
          <a:prstGeom prst="blockArc">
            <a:avLst>
              <a:gd name="adj1" fmla="val 18226258"/>
              <a:gd name="adj2" fmla="val 21461861"/>
              <a:gd name="adj3" fmla="val 20592"/>
            </a:avLst>
          </a:pr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82" name="空心弧 81"/>
          <p:cNvSpPr/>
          <p:nvPr>
            <p:custDataLst>
              <p:tags r:id="rId5"/>
            </p:custDataLst>
          </p:nvPr>
        </p:nvSpPr>
        <p:spPr>
          <a:xfrm rot="1800000">
            <a:off x="815915" y="1985116"/>
            <a:ext cx="3751962" cy="3751962"/>
          </a:xfrm>
          <a:prstGeom prst="blockArc">
            <a:avLst>
              <a:gd name="adj1" fmla="val 18226258"/>
              <a:gd name="adj2" fmla="val 21461861"/>
              <a:gd name="adj3" fmla="val 20592"/>
            </a:avLst>
          </a:prstGeom>
          <a:solidFill>
            <a:srgbClr val="009ECA"/>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83" name="空心弧 82"/>
          <p:cNvSpPr/>
          <p:nvPr>
            <p:custDataLst>
              <p:tags r:id="rId6"/>
            </p:custDataLst>
          </p:nvPr>
        </p:nvSpPr>
        <p:spPr>
          <a:xfrm rot="19800000">
            <a:off x="817880" y="1993265"/>
            <a:ext cx="3778885" cy="3736340"/>
          </a:xfrm>
          <a:prstGeom prst="blockArc">
            <a:avLst>
              <a:gd name="adj1" fmla="val 18226258"/>
              <a:gd name="adj2" fmla="val 21461861"/>
              <a:gd name="adj3" fmla="val 20592"/>
            </a:avLst>
          </a:prstGeom>
          <a:solidFill>
            <a:srgbClr val="0088D5"/>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19" name="Freeform 148"/>
          <p:cNvSpPr>
            <a:spLocks noEditPoints="1"/>
          </p:cNvSpPr>
          <p:nvPr>
            <p:custDataLst>
              <p:tags r:id="rId7"/>
            </p:custDataLst>
          </p:nvPr>
        </p:nvSpPr>
        <p:spPr bwMode="auto">
          <a:xfrm>
            <a:off x="3250751" y="4939613"/>
            <a:ext cx="301625" cy="385762"/>
          </a:xfrm>
          <a:custGeom>
            <a:avLst/>
            <a:gdLst>
              <a:gd name="T0" fmla="*/ 83 w 97"/>
              <a:gd name="T1" fmla="*/ 44 h 123"/>
              <a:gd name="T2" fmla="*/ 83 w 97"/>
              <a:gd name="T3" fmla="*/ 35 h 123"/>
              <a:gd name="T4" fmla="*/ 48 w 97"/>
              <a:gd name="T5" fmla="*/ 0 h 123"/>
              <a:gd name="T6" fmla="*/ 14 w 97"/>
              <a:gd name="T7" fmla="*/ 35 h 123"/>
              <a:gd name="T8" fmla="*/ 14 w 97"/>
              <a:gd name="T9" fmla="*/ 44 h 123"/>
              <a:gd name="T10" fmla="*/ 0 w 97"/>
              <a:gd name="T11" fmla="*/ 64 h 123"/>
              <a:gd name="T12" fmla="*/ 0 w 97"/>
              <a:gd name="T13" fmla="*/ 103 h 123"/>
              <a:gd name="T14" fmla="*/ 21 w 97"/>
              <a:gd name="T15" fmla="*/ 123 h 123"/>
              <a:gd name="T16" fmla="*/ 76 w 97"/>
              <a:gd name="T17" fmla="*/ 123 h 123"/>
              <a:gd name="T18" fmla="*/ 97 w 97"/>
              <a:gd name="T19" fmla="*/ 103 h 123"/>
              <a:gd name="T20" fmla="*/ 97 w 97"/>
              <a:gd name="T21" fmla="*/ 64 h 123"/>
              <a:gd name="T22" fmla="*/ 83 w 97"/>
              <a:gd name="T23" fmla="*/ 44 h 123"/>
              <a:gd name="T24" fmla="*/ 48 w 97"/>
              <a:gd name="T25" fmla="*/ 14 h 123"/>
              <a:gd name="T26" fmla="*/ 69 w 97"/>
              <a:gd name="T27" fmla="*/ 35 h 123"/>
              <a:gd name="T28" fmla="*/ 69 w 97"/>
              <a:gd name="T29" fmla="*/ 43 h 123"/>
              <a:gd name="T30" fmla="*/ 28 w 97"/>
              <a:gd name="T31" fmla="*/ 43 h 123"/>
              <a:gd name="T32" fmla="*/ 28 w 97"/>
              <a:gd name="T33" fmla="*/ 35 h 123"/>
              <a:gd name="T34" fmla="*/ 48 w 97"/>
              <a:gd name="T35" fmla="*/ 14 h 123"/>
              <a:gd name="T36" fmla="*/ 55 w 97"/>
              <a:gd name="T37" fmla="*/ 87 h 123"/>
              <a:gd name="T38" fmla="*/ 55 w 97"/>
              <a:gd name="T39" fmla="*/ 95 h 123"/>
              <a:gd name="T40" fmla="*/ 48 w 97"/>
              <a:gd name="T41" fmla="*/ 102 h 123"/>
              <a:gd name="T42" fmla="*/ 42 w 97"/>
              <a:gd name="T43" fmla="*/ 95 h 123"/>
              <a:gd name="T44" fmla="*/ 42 w 97"/>
              <a:gd name="T45" fmla="*/ 87 h 123"/>
              <a:gd name="T46" fmla="*/ 36 w 97"/>
              <a:gd name="T47" fmla="*/ 77 h 123"/>
              <a:gd name="T48" fmla="*/ 48 w 97"/>
              <a:gd name="T49" fmla="*/ 65 h 123"/>
              <a:gd name="T50" fmla="*/ 61 w 97"/>
              <a:gd name="T51" fmla="*/ 77 h 123"/>
              <a:gd name="T52" fmla="*/ 55 w 97"/>
              <a:gd name="T53" fmla="*/ 8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123">
                <a:moveTo>
                  <a:pt x="83" y="44"/>
                </a:moveTo>
                <a:cubicBezTo>
                  <a:pt x="83" y="35"/>
                  <a:pt x="83" y="35"/>
                  <a:pt x="83" y="35"/>
                </a:cubicBezTo>
                <a:cubicBezTo>
                  <a:pt x="83" y="16"/>
                  <a:pt x="67" y="0"/>
                  <a:pt x="48" y="0"/>
                </a:cubicBezTo>
                <a:cubicBezTo>
                  <a:pt x="29" y="0"/>
                  <a:pt x="14" y="16"/>
                  <a:pt x="14" y="35"/>
                </a:cubicBezTo>
                <a:cubicBezTo>
                  <a:pt x="14" y="44"/>
                  <a:pt x="14" y="44"/>
                  <a:pt x="14" y="44"/>
                </a:cubicBezTo>
                <a:cubicBezTo>
                  <a:pt x="6" y="47"/>
                  <a:pt x="0" y="55"/>
                  <a:pt x="0" y="64"/>
                </a:cubicBezTo>
                <a:cubicBezTo>
                  <a:pt x="0" y="103"/>
                  <a:pt x="0" y="103"/>
                  <a:pt x="0" y="103"/>
                </a:cubicBezTo>
                <a:cubicBezTo>
                  <a:pt x="0" y="114"/>
                  <a:pt x="9" y="123"/>
                  <a:pt x="21" y="123"/>
                </a:cubicBezTo>
                <a:cubicBezTo>
                  <a:pt x="76" y="123"/>
                  <a:pt x="76" y="123"/>
                  <a:pt x="76" y="123"/>
                </a:cubicBezTo>
                <a:cubicBezTo>
                  <a:pt x="88" y="123"/>
                  <a:pt x="97" y="114"/>
                  <a:pt x="97" y="103"/>
                </a:cubicBezTo>
                <a:cubicBezTo>
                  <a:pt x="97" y="64"/>
                  <a:pt x="97" y="64"/>
                  <a:pt x="97" y="64"/>
                </a:cubicBezTo>
                <a:cubicBezTo>
                  <a:pt x="97" y="55"/>
                  <a:pt x="91" y="47"/>
                  <a:pt x="83" y="44"/>
                </a:cubicBezTo>
                <a:close/>
                <a:moveTo>
                  <a:pt x="48" y="14"/>
                </a:moveTo>
                <a:cubicBezTo>
                  <a:pt x="60" y="14"/>
                  <a:pt x="69" y="23"/>
                  <a:pt x="69" y="35"/>
                </a:cubicBezTo>
                <a:cubicBezTo>
                  <a:pt x="69" y="43"/>
                  <a:pt x="69" y="43"/>
                  <a:pt x="69" y="43"/>
                </a:cubicBezTo>
                <a:cubicBezTo>
                  <a:pt x="28" y="43"/>
                  <a:pt x="28" y="43"/>
                  <a:pt x="28" y="43"/>
                </a:cubicBezTo>
                <a:cubicBezTo>
                  <a:pt x="28" y="35"/>
                  <a:pt x="28" y="35"/>
                  <a:pt x="28" y="35"/>
                </a:cubicBezTo>
                <a:cubicBezTo>
                  <a:pt x="28" y="23"/>
                  <a:pt x="37" y="14"/>
                  <a:pt x="48" y="14"/>
                </a:cubicBezTo>
                <a:close/>
                <a:moveTo>
                  <a:pt x="55" y="87"/>
                </a:moveTo>
                <a:cubicBezTo>
                  <a:pt x="55" y="95"/>
                  <a:pt x="55" y="95"/>
                  <a:pt x="55" y="95"/>
                </a:cubicBezTo>
                <a:cubicBezTo>
                  <a:pt x="55" y="99"/>
                  <a:pt x="52" y="102"/>
                  <a:pt x="48" y="102"/>
                </a:cubicBezTo>
                <a:cubicBezTo>
                  <a:pt x="45" y="102"/>
                  <a:pt x="42" y="99"/>
                  <a:pt x="42" y="95"/>
                </a:cubicBezTo>
                <a:cubicBezTo>
                  <a:pt x="42" y="87"/>
                  <a:pt x="42" y="87"/>
                  <a:pt x="42" y="87"/>
                </a:cubicBezTo>
                <a:cubicBezTo>
                  <a:pt x="38" y="85"/>
                  <a:pt x="36" y="81"/>
                  <a:pt x="36" y="77"/>
                </a:cubicBezTo>
                <a:cubicBezTo>
                  <a:pt x="36" y="70"/>
                  <a:pt x="42" y="65"/>
                  <a:pt x="48" y="65"/>
                </a:cubicBezTo>
                <a:cubicBezTo>
                  <a:pt x="55" y="65"/>
                  <a:pt x="61" y="70"/>
                  <a:pt x="61" y="77"/>
                </a:cubicBezTo>
                <a:cubicBezTo>
                  <a:pt x="61" y="81"/>
                  <a:pt x="58" y="85"/>
                  <a:pt x="55" y="87"/>
                </a:cubicBezTo>
                <a:close/>
              </a:path>
            </a:pathLst>
          </a:custGeom>
          <a:solidFill>
            <a:srgbClr val="FFFFFF"/>
          </a:solidFill>
          <a:ln>
            <a:noFill/>
          </a:ln>
        </p:spPr>
        <p:txBody>
          <a:bodyPr/>
          <a:lstStyle/>
          <a:p>
            <a:pPr eaLnBrk="1" hangingPunct="1">
              <a:lnSpc>
                <a:spcPct val="120000"/>
              </a:lnSpc>
            </a:pPr>
            <a:endParaRPr lang="id-ID" sz="1800" kern="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9" name="矩形: 圆角 68"/>
          <p:cNvSpPr/>
          <p:nvPr>
            <p:custDataLst>
              <p:tags r:id="rId8"/>
            </p:custDataLst>
          </p:nvPr>
        </p:nvSpPr>
        <p:spPr>
          <a:xfrm>
            <a:off x="5023742" y="1826150"/>
            <a:ext cx="3241100" cy="122433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0" name="矩形: 圆角 69"/>
          <p:cNvSpPr/>
          <p:nvPr>
            <p:custDataLst>
              <p:tags r:id="rId9"/>
            </p:custDataLst>
          </p:nvPr>
        </p:nvSpPr>
        <p:spPr>
          <a:xfrm>
            <a:off x="5196492" y="1581327"/>
            <a:ext cx="2895600" cy="477496"/>
          </a:xfrm>
          <a:prstGeom prst="roundRect">
            <a:avLst>
              <a:gd name="adj" fmla="val 50000"/>
            </a:avLst>
          </a:pr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1" name="文本框 70"/>
          <p:cNvSpPr txBox="1"/>
          <p:nvPr>
            <p:custDataLst>
              <p:tags r:id="rId10"/>
            </p:custDataLst>
          </p:nvPr>
        </p:nvSpPr>
        <p:spPr>
          <a:xfrm>
            <a:off x="5357495" y="1583055"/>
            <a:ext cx="2734310" cy="473075"/>
          </a:xfrm>
          <a:prstGeom prst="rect">
            <a:avLst/>
          </a:prstGeom>
          <a:noFill/>
        </p:spPr>
        <p:txBody>
          <a:bodyPr wrap="square" lIns="91440" tIns="45720" rIns="91440" bIns="45720" rtlCol="0" anchor="ctr"/>
          <a:lstStyle/>
          <a:p>
            <a:pPr algn="ctr">
              <a:lnSpc>
                <a:spcPct val="120000"/>
              </a:lnSpc>
            </a:pPr>
            <a:r>
              <a:rPr lang="zh-CN" altLang="en-US" sz="1200" b="1" spc="300" dirty="0">
                <a:solidFill>
                  <a:srgbClr val="FFFFFF"/>
                </a:solidFill>
                <a:latin typeface="Arial" panose="020B0604020202020204" pitchFamily="34" charset="0"/>
                <a:ea typeface="微软雅黑" panose="020B0503020204020204" charset="-122"/>
                <a:sym typeface="Arial" panose="020B0604020202020204" pitchFamily="34" charset="0"/>
              </a:rPr>
              <a:t>（一）创新人才培养模式</a:t>
            </a:r>
            <a:endParaRPr lang="zh-CN" altLang="en-US" sz="1200" b="1" spc="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2" name="文本框 71"/>
          <p:cNvSpPr txBox="1"/>
          <p:nvPr>
            <p:custDataLst>
              <p:tags r:id="rId11"/>
            </p:custDataLst>
          </p:nvPr>
        </p:nvSpPr>
        <p:spPr>
          <a:xfrm>
            <a:off x="5196492" y="2141890"/>
            <a:ext cx="2895600" cy="725472"/>
          </a:xfrm>
          <a:prstGeom prst="rect">
            <a:avLst/>
          </a:prstGeom>
          <a:noFill/>
        </p:spPr>
        <p:txBody>
          <a:bodyPr wrap="square" lIns="91440" tIns="45720" rIns="91440" bIns="45720" rtlCol="0">
            <a:normAutofit fontScale="97500"/>
          </a:bodyPr>
          <a:lstStyle/>
          <a:p>
            <a:pPr>
              <a:lnSpc>
                <a:spcPct val="120000"/>
              </a:lnSpc>
            </a:pPr>
            <a:r>
              <a:rPr lang="zh-CN" altLang="en-US" sz="12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专家团队指导，结合院校基础和实际情况定制化开发人才培养方案</a:t>
            </a:r>
            <a:endParaRPr lang="zh-CN" altLang="en-US" sz="12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endParaRPr>
          </a:p>
        </p:txBody>
      </p:sp>
      <p:sp>
        <p:nvSpPr>
          <p:cNvPr id="88" name="矩形: 圆角 87"/>
          <p:cNvSpPr/>
          <p:nvPr>
            <p:custDataLst>
              <p:tags r:id="rId12"/>
            </p:custDataLst>
          </p:nvPr>
        </p:nvSpPr>
        <p:spPr>
          <a:xfrm>
            <a:off x="8527415" y="1826150"/>
            <a:ext cx="3241100" cy="122433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9" name="矩形: 圆角 88"/>
          <p:cNvSpPr/>
          <p:nvPr>
            <p:custDataLst>
              <p:tags r:id="rId13"/>
            </p:custDataLst>
          </p:nvPr>
        </p:nvSpPr>
        <p:spPr>
          <a:xfrm>
            <a:off x="8700165" y="1581327"/>
            <a:ext cx="2895600" cy="477496"/>
          </a:xfrm>
          <a:prstGeom prst="roundRect">
            <a:avLst>
              <a:gd name="adj" fmla="val 50000"/>
            </a:avLst>
          </a:prstGeom>
          <a:solidFill>
            <a:srgbClr val="0088D5"/>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1" name="文本框 90"/>
          <p:cNvSpPr txBox="1"/>
          <p:nvPr>
            <p:custDataLst>
              <p:tags r:id="rId14"/>
            </p:custDataLst>
          </p:nvPr>
        </p:nvSpPr>
        <p:spPr>
          <a:xfrm>
            <a:off x="8693544" y="5395510"/>
            <a:ext cx="2895600" cy="725472"/>
          </a:xfrm>
          <a:prstGeom prst="rect">
            <a:avLst/>
          </a:prstGeom>
          <a:noFill/>
        </p:spPr>
        <p:txBody>
          <a:bodyPr wrap="square" lIns="91440" tIns="45720" rIns="91440" bIns="45720" rtlCol="0">
            <a:normAutofit fontScale="90000" lnSpcReduction="20000"/>
          </a:bodyPr>
          <a:lstStyle/>
          <a:p>
            <a:pPr>
              <a:lnSpc>
                <a:spcPct val="120000"/>
              </a:lnSpc>
            </a:pPr>
            <a:r>
              <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建立跨学科专业研究和人才培养平台，深化专业内涵建设，提高专业建设标准化、国际化水平</a:t>
            </a:r>
            <a:endPar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endParaRPr>
          </a:p>
        </p:txBody>
      </p:sp>
      <p:sp>
        <p:nvSpPr>
          <p:cNvPr id="93" name="矩形: 圆角 92"/>
          <p:cNvSpPr/>
          <p:nvPr>
            <p:custDataLst>
              <p:tags r:id="rId15"/>
            </p:custDataLst>
          </p:nvPr>
        </p:nvSpPr>
        <p:spPr>
          <a:xfrm>
            <a:off x="5023742" y="3452960"/>
            <a:ext cx="3241100" cy="122433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4" name="矩形: 圆角 93"/>
          <p:cNvSpPr/>
          <p:nvPr>
            <p:custDataLst>
              <p:tags r:id="rId16"/>
            </p:custDataLst>
          </p:nvPr>
        </p:nvSpPr>
        <p:spPr>
          <a:xfrm>
            <a:off x="5196492" y="3208137"/>
            <a:ext cx="2895600" cy="477496"/>
          </a:xfrm>
          <a:prstGeom prst="roundRect">
            <a:avLst>
              <a:gd name="adj" fmla="val 50000"/>
            </a:avLst>
          </a:prstGeom>
          <a:solidFill>
            <a:srgbClr val="009ECA"/>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5" name="文本框 94"/>
          <p:cNvSpPr txBox="1"/>
          <p:nvPr>
            <p:custDataLst>
              <p:tags r:id="rId17"/>
            </p:custDataLst>
          </p:nvPr>
        </p:nvSpPr>
        <p:spPr>
          <a:xfrm>
            <a:off x="5441423" y="3205844"/>
            <a:ext cx="2364432" cy="477496"/>
          </a:xfrm>
          <a:prstGeom prst="rect">
            <a:avLst/>
          </a:prstGeom>
          <a:noFill/>
        </p:spPr>
        <p:txBody>
          <a:bodyPr wrap="square" lIns="91440" tIns="45720" rIns="91440" bIns="45720" rtlCol="0" anchor="ctr">
            <a:normAutofit fontScale="95000"/>
          </a:bodyPr>
          <a:lstStyle/>
          <a:p>
            <a:pPr algn="ctr">
              <a:lnSpc>
                <a:spcPct val="120000"/>
              </a:lnSpc>
            </a:pPr>
            <a:r>
              <a:rPr lang="zh-CN" altLang="en-US" sz="1200" b="1" spc="300" dirty="0">
                <a:solidFill>
                  <a:srgbClr val="FFFFFF"/>
                </a:solidFill>
                <a:latin typeface="Arial" panose="020B0604020202020204" pitchFamily="34" charset="0"/>
                <a:ea typeface="微软雅黑" panose="020B0503020204020204" charset="-122"/>
                <a:sym typeface="Arial" panose="020B0604020202020204" pitchFamily="34" charset="0"/>
              </a:rPr>
              <a:t>（二）开发校企合作课程</a:t>
            </a:r>
            <a:endParaRPr lang="zh-CN" altLang="en-US" sz="1200" b="1" spc="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96" name="文本框 95"/>
          <p:cNvSpPr txBox="1"/>
          <p:nvPr>
            <p:custDataLst>
              <p:tags r:id="rId18"/>
            </p:custDataLst>
          </p:nvPr>
        </p:nvSpPr>
        <p:spPr>
          <a:xfrm>
            <a:off x="5196492" y="3768700"/>
            <a:ext cx="2895600" cy="725472"/>
          </a:xfrm>
          <a:prstGeom prst="rect">
            <a:avLst/>
          </a:prstGeom>
          <a:noFill/>
        </p:spPr>
        <p:txBody>
          <a:bodyPr wrap="square" lIns="91440" tIns="45720" rIns="91440" bIns="45720" rtlCol="0">
            <a:normAutofit fontScale="77500" lnSpcReduction="20000"/>
          </a:bodyPr>
          <a:lstStyle/>
          <a:p>
            <a:pPr>
              <a:lnSpc>
                <a:spcPct val="120000"/>
              </a:lnSpc>
            </a:pPr>
            <a:r>
              <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开发高阶性、创新性和有挑战度的线下、线上、线上线下混合式、虚拟仿真实验教学和社会实践一流课程</a:t>
            </a:r>
            <a:endPar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endParaRPr>
          </a:p>
        </p:txBody>
      </p:sp>
      <p:sp>
        <p:nvSpPr>
          <p:cNvPr id="98" name="矩形: 圆角 97"/>
          <p:cNvSpPr/>
          <p:nvPr>
            <p:custDataLst>
              <p:tags r:id="rId19"/>
            </p:custDataLst>
          </p:nvPr>
        </p:nvSpPr>
        <p:spPr>
          <a:xfrm>
            <a:off x="8527415" y="3452960"/>
            <a:ext cx="3241100" cy="122433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9" name="矩形: 圆角 98"/>
          <p:cNvSpPr/>
          <p:nvPr>
            <p:custDataLst>
              <p:tags r:id="rId20"/>
            </p:custDataLst>
          </p:nvPr>
        </p:nvSpPr>
        <p:spPr>
          <a:xfrm>
            <a:off x="8700165" y="3204726"/>
            <a:ext cx="2895600" cy="477496"/>
          </a:xfrm>
          <a:prstGeom prst="roundRect">
            <a:avLst>
              <a:gd name="adj" fmla="val 50000"/>
            </a:avLst>
          </a:prstGeom>
          <a:solidFill>
            <a:srgbClr val="00AFA2"/>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r>
              <a:rPr lang="zh-CN" altLang="en-US" sz="1200" b="1" spc="300" dirty="0">
                <a:solidFill>
                  <a:srgbClr val="FFFFFF"/>
                </a:solidFill>
                <a:latin typeface="Arial" panose="020B0604020202020204" pitchFamily="34" charset="0"/>
                <a:ea typeface="微软雅黑" panose="020B0503020204020204" charset="-122"/>
                <a:sym typeface="Arial" panose="020B0604020202020204" pitchFamily="34" charset="0"/>
              </a:rPr>
              <a:t>（五）搭建产学研服务平台</a:t>
            </a:r>
            <a:endParaRPr lang="zh-CN" altLang="en-US" sz="1200" b="1" spc="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22" name="文本框 121"/>
          <p:cNvSpPr txBox="1"/>
          <p:nvPr>
            <p:custDataLst>
              <p:tags r:id="rId21"/>
            </p:custDataLst>
          </p:nvPr>
        </p:nvSpPr>
        <p:spPr>
          <a:xfrm>
            <a:off x="8872915" y="1583137"/>
            <a:ext cx="2482628" cy="472909"/>
          </a:xfrm>
          <a:prstGeom prst="rect">
            <a:avLst/>
          </a:prstGeom>
          <a:noFill/>
        </p:spPr>
        <p:txBody>
          <a:bodyPr wrap="square" lIns="91440" tIns="45720" rIns="91440" bIns="45720" rtlCol="0" anchor="ctr">
            <a:normAutofit fontScale="65000" lnSpcReduction="2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（四）建设高水平教师队伍</a:t>
            </a:r>
            <a:endPar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23" name="文本框 122"/>
          <p:cNvSpPr txBox="1"/>
          <p:nvPr>
            <p:custDataLst>
              <p:tags r:id="rId22"/>
            </p:custDataLst>
          </p:nvPr>
        </p:nvSpPr>
        <p:spPr>
          <a:xfrm>
            <a:off x="5254534" y="5442832"/>
            <a:ext cx="2895600" cy="725472"/>
          </a:xfrm>
          <a:prstGeom prst="rect">
            <a:avLst/>
          </a:prstGeom>
          <a:noFill/>
        </p:spPr>
        <p:txBody>
          <a:bodyPr wrap="square" lIns="91440" tIns="45720" rIns="91440" bIns="45720" rtlCol="0">
            <a:normAutofit fontScale="87500" lnSpcReduction="10000"/>
          </a:bodyPr>
          <a:lstStyle/>
          <a:p>
            <a:pPr>
              <a:lnSpc>
                <a:spcPct val="120000"/>
              </a:lnSpc>
            </a:pPr>
            <a:r>
              <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建设兼具生产、教学、研发、创新创业功能的校企一体、产学研用协同的大型实验、实训实习基地</a:t>
            </a:r>
            <a:endPar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endParaRPr>
          </a:p>
        </p:txBody>
      </p:sp>
      <p:sp>
        <p:nvSpPr>
          <p:cNvPr id="125" name="矩形: 圆角 124"/>
          <p:cNvSpPr/>
          <p:nvPr>
            <p:custDataLst>
              <p:tags r:id="rId23"/>
            </p:custDataLst>
          </p:nvPr>
        </p:nvSpPr>
        <p:spPr>
          <a:xfrm>
            <a:off x="5023742" y="5079770"/>
            <a:ext cx="3241100" cy="122433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6" name="矩形: 圆角 125"/>
          <p:cNvSpPr/>
          <p:nvPr>
            <p:custDataLst>
              <p:tags r:id="rId24"/>
            </p:custDataLst>
          </p:nvPr>
        </p:nvSpPr>
        <p:spPr>
          <a:xfrm>
            <a:off x="5196492" y="4834947"/>
            <a:ext cx="2895600" cy="477496"/>
          </a:xfrm>
          <a:prstGeom prst="roundRect">
            <a:avLst>
              <a:gd name="adj" fmla="val 50000"/>
            </a:avLst>
          </a:prstGeom>
          <a:solidFill>
            <a:srgbClr val="00BC68"/>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7" name="文本框 126"/>
          <p:cNvSpPr txBox="1"/>
          <p:nvPr>
            <p:custDataLst>
              <p:tags r:id="rId25"/>
            </p:custDataLst>
          </p:nvPr>
        </p:nvSpPr>
        <p:spPr>
          <a:xfrm>
            <a:off x="5441423" y="4837241"/>
            <a:ext cx="2364431" cy="472909"/>
          </a:xfrm>
          <a:prstGeom prst="rect">
            <a:avLst/>
          </a:prstGeom>
          <a:noFill/>
        </p:spPr>
        <p:txBody>
          <a:bodyPr wrap="square" lIns="91440" tIns="45720" rIns="91440" bIns="45720" rtlCol="0" anchor="ctr">
            <a:normAutofit fontScale="65000" lnSpcReduction="2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（三）打造实习实训基地</a:t>
            </a:r>
            <a:endPar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33" name="文本框 132"/>
          <p:cNvSpPr txBox="1"/>
          <p:nvPr>
            <p:custDataLst>
              <p:tags r:id="rId26"/>
            </p:custDataLst>
          </p:nvPr>
        </p:nvSpPr>
        <p:spPr>
          <a:xfrm>
            <a:off x="8700165" y="3790324"/>
            <a:ext cx="2895600" cy="725472"/>
          </a:xfrm>
          <a:prstGeom prst="rect">
            <a:avLst/>
          </a:prstGeom>
          <a:noFill/>
        </p:spPr>
        <p:txBody>
          <a:bodyPr wrap="square" lIns="91440" tIns="45720" rIns="91440" bIns="45720" rtlCol="0">
            <a:normAutofit fontScale="92500" lnSpcReduction="20000"/>
          </a:bodyPr>
          <a:lstStyle/>
          <a:p>
            <a:pPr>
              <a:lnSpc>
                <a:spcPct val="120000"/>
              </a:lnSpc>
            </a:pPr>
            <a:r>
              <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青年专家计划，校企人才双向流动机制，推进教师激励制度探索，打造高水平教学团队</a:t>
            </a:r>
            <a:endParaRPr lang="zh-CN" altLang="en-US" sz="14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endParaRPr>
          </a:p>
        </p:txBody>
      </p:sp>
      <p:sp>
        <p:nvSpPr>
          <p:cNvPr id="139" name="矩形: 圆角 138"/>
          <p:cNvSpPr/>
          <p:nvPr>
            <p:custDataLst>
              <p:tags r:id="rId27"/>
            </p:custDataLst>
          </p:nvPr>
        </p:nvSpPr>
        <p:spPr>
          <a:xfrm>
            <a:off x="8527415" y="5079770"/>
            <a:ext cx="3241100" cy="122433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0" name="矩形: 圆角 139"/>
          <p:cNvSpPr/>
          <p:nvPr>
            <p:custDataLst>
              <p:tags r:id="rId28"/>
            </p:custDataLst>
          </p:nvPr>
        </p:nvSpPr>
        <p:spPr>
          <a:xfrm>
            <a:off x="8700165" y="4834947"/>
            <a:ext cx="2895600" cy="477496"/>
          </a:xfrm>
          <a:prstGeom prst="roundRect">
            <a:avLst>
              <a:gd name="adj" fmla="val 50000"/>
            </a:avLst>
          </a:prstGeom>
          <a:solidFill>
            <a:srgbClr val="6DC21D"/>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1" name="文本框 140"/>
          <p:cNvSpPr txBox="1"/>
          <p:nvPr>
            <p:custDataLst>
              <p:tags r:id="rId29"/>
            </p:custDataLst>
          </p:nvPr>
        </p:nvSpPr>
        <p:spPr>
          <a:xfrm>
            <a:off x="8872915" y="4837241"/>
            <a:ext cx="2503170" cy="472909"/>
          </a:xfrm>
          <a:prstGeom prst="rect">
            <a:avLst/>
          </a:prstGeom>
          <a:noFill/>
        </p:spPr>
        <p:txBody>
          <a:bodyPr wrap="square" lIns="91440" tIns="45720" rIns="91440" bIns="45720" rtlCol="0" anchor="ctr">
            <a:normAutofit fontScale="72500" lnSpcReduction="2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（六）提升专业建设质量</a:t>
            </a:r>
            <a:endPar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42" name="文本框 141"/>
          <p:cNvSpPr txBox="1"/>
          <p:nvPr>
            <p:custDataLst>
              <p:tags r:id="rId30"/>
            </p:custDataLst>
          </p:nvPr>
        </p:nvSpPr>
        <p:spPr>
          <a:xfrm>
            <a:off x="8720707" y="2141890"/>
            <a:ext cx="3047808" cy="725472"/>
          </a:xfrm>
          <a:prstGeom prst="rect">
            <a:avLst/>
          </a:prstGeom>
          <a:noFill/>
        </p:spPr>
        <p:txBody>
          <a:bodyPr wrap="square" lIns="91440" tIns="45720" rIns="91440" bIns="45720" rtlCol="0">
            <a:noAutofit/>
          </a:bodyPr>
          <a:lstStyle/>
          <a:p>
            <a:pPr>
              <a:lnSpc>
                <a:spcPct val="120000"/>
              </a:lnSpc>
            </a:pPr>
            <a:r>
              <a:rPr lang="zh-CN" altLang="en-US" sz="12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大力推动科教融合，将研究成果及时引入教学过程，促进科研与人才培养积极互动，发挥产学研合作示范影响</a:t>
            </a:r>
            <a:endParaRPr lang="zh-CN" altLang="en-US" sz="1200" spc="150" dirty="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endParaRPr>
          </a:p>
        </p:txBody>
      </p:sp>
      <p:sp>
        <p:nvSpPr>
          <p:cNvPr id="78" name="settings_320253"/>
          <p:cNvSpPr>
            <a:spLocks noChangeAspect="1"/>
          </p:cNvSpPr>
          <p:nvPr>
            <p:custDataLst>
              <p:tags r:id="rId31"/>
            </p:custDataLst>
          </p:nvPr>
        </p:nvSpPr>
        <p:spPr bwMode="auto">
          <a:xfrm>
            <a:off x="3208390" y="2435147"/>
            <a:ext cx="386346" cy="385762"/>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4" name="placeholder_286118"/>
          <p:cNvSpPr>
            <a:spLocks noChangeAspect="1"/>
          </p:cNvSpPr>
          <p:nvPr>
            <p:custDataLst>
              <p:tags r:id="rId32"/>
            </p:custDataLst>
          </p:nvPr>
        </p:nvSpPr>
        <p:spPr bwMode="auto">
          <a:xfrm>
            <a:off x="4008526" y="3642815"/>
            <a:ext cx="328826" cy="385762"/>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5" name="statistical-chart_64023"/>
          <p:cNvSpPr>
            <a:spLocks noChangeAspect="1"/>
          </p:cNvSpPr>
          <p:nvPr>
            <p:custDataLst>
              <p:tags r:id="rId33"/>
            </p:custDataLst>
          </p:nvPr>
        </p:nvSpPr>
        <p:spPr bwMode="auto">
          <a:xfrm>
            <a:off x="1689461" y="4841022"/>
            <a:ext cx="343872" cy="385762"/>
          </a:xfrm>
          <a:custGeom>
            <a:avLst/>
            <a:gdLst>
              <a:gd name="connsiteX0" fmla="*/ 16193 w 538132"/>
              <a:gd name="connsiteY0" fmla="*/ 302232 h 603687"/>
              <a:gd name="connsiteX1" fmla="*/ 132346 w 538132"/>
              <a:gd name="connsiteY1" fmla="*/ 302232 h 603687"/>
              <a:gd name="connsiteX2" fmla="*/ 148540 w 538132"/>
              <a:gd name="connsiteY2" fmla="*/ 318399 h 603687"/>
              <a:gd name="connsiteX3" fmla="*/ 148540 w 538132"/>
              <a:gd name="connsiteY3" fmla="*/ 587520 h 603687"/>
              <a:gd name="connsiteX4" fmla="*/ 132346 w 538132"/>
              <a:gd name="connsiteY4" fmla="*/ 603687 h 603687"/>
              <a:gd name="connsiteX5" fmla="*/ 16193 w 538132"/>
              <a:gd name="connsiteY5" fmla="*/ 603687 h 603687"/>
              <a:gd name="connsiteX6" fmla="*/ 0 w 538132"/>
              <a:gd name="connsiteY6" fmla="*/ 587520 h 603687"/>
              <a:gd name="connsiteX7" fmla="*/ 0 w 538132"/>
              <a:gd name="connsiteY7" fmla="*/ 318399 h 603687"/>
              <a:gd name="connsiteX8" fmla="*/ 16193 w 538132"/>
              <a:gd name="connsiteY8" fmla="*/ 302232 h 603687"/>
              <a:gd name="connsiteX9" fmla="*/ 405786 w 538132"/>
              <a:gd name="connsiteY9" fmla="*/ 186857 h 603687"/>
              <a:gd name="connsiteX10" fmla="*/ 521939 w 538132"/>
              <a:gd name="connsiteY10" fmla="*/ 186857 h 603687"/>
              <a:gd name="connsiteX11" fmla="*/ 538132 w 538132"/>
              <a:gd name="connsiteY11" fmla="*/ 203025 h 603687"/>
              <a:gd name="connsiteX12" fmla="*/ 538132 w 538132"/>
              <a:gd name="connsiteY12" fmla="*/ 587520 h 603687"/>
              <a:gd name="connsiteX13" fmla="*/ 521939 w 538132"/>
              <a:gd name="connsiteY13" fmla="*/ 603687 h 603687"/>
              <a:gd name="connsiteX14" fmla="*/ 405786 w 538132"/>
              <a:gd name="connsiteY14" fmla="*/ 603687 h 603687"/>
              <a:gd name="connsiteX15" fmla="*/ 389592 w 538132"/>
              <a:gd name="connsiteY15" fmla="*/ 587520 h 603687"/>
              <a:gd name="connsiteX16" fmla="*/ 389592 w 538132"/>
              <a:gd name="connsiteY16" fmla="*/ 203025 h 603687"/>
              <a:gd name="connsiteX17" fmla="*/ 405786 w 538132"/>
              <a:gd name="connsiteY17" fmla="*/ 186857 h 603687"/>
              <a:gd name="connsiteX18" fmla="*/ 211024 w 538132"/>
              <a:gd name="connsiteY18" fmla="*/ 0 h 603687"/>
              <a:gd name="connsiteX19" fmla="*/ 327177 w 538132"/>
              <a:gd name="connsiteY19" fmla="*/ 0 h 603687"/>
              <a:gd name="connsiteX20" fmla="*/ 343371 w 538132"/>
              <a:gd name="connsiteY20" fmla="*/ 16168 h 603687"/>
              <a:gd name="connsiteX21" fmla="*/ 343371 w 538132"/>
              <a:gd name="connsiteY21" fmla="*/ 587519 h 603687"/>
              <a:gd name="connsiteX22" fmla="*/ 327177 w 538132"/>
              <a:gd name="connsiteY22" fmla="*/ 603687 h 603687"/>
              <a:gd name="connsiteX23" fmla="*/ 211024 w 538132"/>
              <a:gd name="connsiteY23" fmla="*/ 603687 h 603687"/>
              <a:gd name="connsiteX24" fmla="*/ 194831 w 538132"/>
              <a:gd name="connsiteY24" fmla="*/ 587519 h 603687"/>
              <a:gd name="connsiteX25" fmla="*/ 194831 w 538132"/>
              <a:gd name="connsiteY25" fmla="*/ 16168 h 603687"/>
              <a:gd name="connsiteX26" fmla="*/ 211024 w 538132"/>
              <a:gd name="connsiteY2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8132" h="603687">
                <a:moveTo>
                  <a:pt x="16193" y="302232"/>
                </a:moveTo>
                <a:lnTo>
                  <a:pt x="132346" y="302232"/>
                </a:lnTo>
                <a:cubicBezTo>
                  <a:pt x="141235" y="302232"/>
                  <a:pt x="148540" y="309525"/>
                  <a:pt x="148540" y="318399"/>
                </a:cubicBezTo>
                <a:lnTo>
                  <a:pt x="148540" y="587520"/>
                </a:lnTo>
                <a:cubicBezTo>
                  <a:pt x="148540" y="596394"/>
                  <a:pt x="141235" y="603687"/>
                  <a:pt x="132346" y="603687"/>
                </a:cubicBezTo>
                <a:lnTo>
                  <a:pt x="16193" y="603687"/>
                </a:lnTo>
                <a:cubicBezTo>
                  <a:pt x="7305" y="603687"/>
                  <a:pt x="0" y="596394"/>
                  <a:pt x="0" y="587520"/>
                </a:cubicBezTo>
                <a:lnTo>
                  <a:pt x="0" y="318399"/>
                </a:lnTo>
                <a:cubicBezTo>
                  <a:pt x="0" y="309525"/>
                  <a:pt x="7305" y="302232"/>
                  <a:pt x="16193" y="302232"/>
                </a:cubicBezTo>
                <a:close/>
                <a:moveTo>
                  <a:pt x="405786" y="186857"/>
                </a:moveTo>
                <a:lnTo>
                  <a:pt x="521939" y="186857"/>
                </a:lnTo>
                <a:cubicBezTo>
                  <a:pt x="530827" y="186857"/>
                  <a:pt x="538132" y="194029"/>
                  <a:pt x="538132" y="203025"/>
                </a:cubicBezTo>
                <a:lnTo>
                  <a:pt x="538132" y="587520"/>
                </a:lnTo>
                <a:cubicBezTo>
                  <a:pt x="538132" y="596393"/>
                  <a:pt x="530827" y="603687"/>
                  <a:pt x="521939" y="603687"/>
                </a:cubicBezTo>
                <a:lnTo>
                  <a:pt x="405786" y="603687"/>
                </a:lnTo>
                <a:cubicBezTo>
                  <a:pt x="396897" y="603687"/>
                  <a:pt x="389592" y="596393"/>
                  <a:pt x="389592" y="587520"/>
                </a:cubicBezTo>
                <a:lnTo>
                  <a:pt x="389592" y="203025"/>
                </a:lnTo>
                <a:cubicBezTo>
                  <a:pt x="389592" y="194029"/>
                  <a:pt x="396897" y="186857"/>
                  <a:pt x="405786" y="186857"/>
                </a:cubicBezTo>
                <a:close/>
                <a:moveTo>
                  <a:pt x="211024" y="0"/>
                </a:moveTo>
                <a:lnTo>
                  <a:pt x="327177" y="0"/>
                </a:lnTo>
                <a:cubicBezTo>
                  <a:pt x="336066" y="0"/>
                  <a:pt x="343371" y="7294"/>
                  <a:pt x="343371" y="16168"/>
                </a:cubicBezTo>
                <a:lnTo>
                  <a:pt x="343371" y="587519"/>
                </a:lnTo>
                <a:cubicBezTo>
                  <a:pt x="343371" y="596393"/>
                  <a:pt x="336066" y="603687"/>
                  <a:pt x="327177" y="603687"/>
                </a:cubicBezTo>
                <a:lnTo>
                  <a:pt x="211024" y="603687"/>
                </a:lnTo>
                <a:cubicBezTo>
                  <a:pt x="202136" y="603687"/>
                  <a:pt x="194831" y="596393"/>
                  <a:pt x="194831" y="587519"/>
                </a:cubicBezTo>
                <a:lnTo>
                  <a:pt x="194831" y="16168"/>
                </a:lnTo>
                <a:cubicBezTo>
                  <a:pt x="194831" y="7294"/>
                  <a:pt x="202136" y="0"/>
                  <a:pt x="211024"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6" name="wifi-cloud_72981"/>
          <p:cNvSpPr>
            <a:spLocks noChangeAspect="1"/>
          </p:cNvSpPr>
          <p:nvPr>
            <p:custDataLst>
              <p:tags r:id="rId34"/>
            </p:custDataLst>
          </p:nvPr>
        </p:nvSpPr>
        <p:spPr bwMode="auto">
          <a:xfrm>
            <a:off x="982148" y="3642815"/>
            <a:ext cx="384777" cy="385762"/>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3" name="two-coin-stacks_72132"/>
          <p:cNvSpPr>
            <a:spLocks noChangeAspect="1"/>
          </p:cNvSpPr>
          <p:nvPr>
            <p:custDataLst>
              <p:tags r:id="rId35"/>
            </p:custDataLst>
          </p:nvPr>
        </p:nvSpPr>
        <p:spPr bwMode="auto">
          <a:xfrm>
            <a:off x="1727963" y="2435147"/>
            <a:ext cx="391296" cy="385762"/>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pic>
        <p:nvPicPr>
          <p:cNvPr id="55" name="图片 54"/>
          <p:cNvPicPr>
            <a:picLocks noChangeAspect="1"/>
          </p:cNvPicPr>
          <p:nvPr>
            <p:custDataLst>
              <p:tags r:id="rId36"/>
            </p:custDataLst>
          </p:nvPr>
        </p:nvPicPr>
        <p:blipFill>
          <a:blip r:embed="rId37"/>
          <a:stretch>
            <a:fillRect/>
          </a:stretch>
        </p:blipFill>
        <p:spPr>
          <a:xfrm>
            <a:off x="2213317" y="3159996"/>
            <a:ext cx="957155" cy="1402202"/>
          </a:xfrm>
          <a:prstGeom prst="rect">
            <a:avLst/>
          </a:prstGeom>
        </p:spPr>
      </p:pic>
    </p:spTree>
    <p:custDataLst>
      <p:tags r:id="rId38"/>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76454" y="333888"/>
            <a:ext cx="3022600" cy="521970"/>
          </a:xfrm>
          <a:prstGeom prst="rect">
            <a:avLst/>
          </a:prstGeom>
          <a:solidFill>
            <a:schemeClr val="bg1"/>
          </a:solidFill>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创新人才培养模式</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3" name="图片 2"/>
          <p:cNvPicPr>
            <a:picLocks noChangeAspect="1"/>
          </p:cNvPicPr>
          <p:nvPr/>
        </p:nvPicPr>
        <p:blipFill>
          <a:blip r:embed="rId1" cstate="email"/>
          <a:stretch>
            <a:fillRect/>
          </a:stretch>
        </p:blipFill>
        <p:spPr>
          <a:xfrm>
            <a:off x="3155935" y="3824060"/>
            <a:ext cx="5880129" cy="2810993"/>
          </a:xfrm>
          <a:prstGeom prst="rect">
            <a:avLst/>
          </a:prstGeom>
        </p:spPr>
      </p:pic>
      <p:sp>
        <p:nvSpPr>
          <p:cNvPr id="4" name="文本框 3"/>
          <p:cNvSpPr txBox="1"/>
          <p:nvPr>
            <p:custDataLst>
              <p:tags r:id="rId2"/>
            </p:custDataLst>
          </p:nvPr>
        </p:nvSpPr>
        <p:spPr>
          <a:xfrm>
            <a:off x="801370" y="935183"/>
            <a:ext cx="10589260" cy="2809552"/>
          </a:xfrm>
          <a:prstGeom prst="rect">
            <a:avLst/>
          </a:prstGeom>
          <a:noFill/>
        </p:spPr>
        <p:txBody>
          <a:bodyPr wrap="square" rtlCol="0" anchor="ctr" anchorCtr="0">
            <a:spAutoFit/>
          </a:bodyPr>
          <a:lstStyle/>
          <a:p>
            <a:pPr marL="0" lvl="0" indent="0" algn="ctr">
              <a:lnSpc>
                <a:spcPct val="150000"/>
              </a:lnSpc>
              <a:spcBef>
                <a:spcPts val="0"/>
              </a:spcBef>
              <a:spcAft>
                <a:spcPts val="800"/>
              </a:spcAft>
              <a:buSzPct val="100000"/>
              <a:buNone/>
            </a:pPr>
            <a:r>
              <a:rPr lang="zh-CN" altLang="en-US"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j-ea"/>
                <a:sym typeface="微软雅黑" panose="020B0503020204020204" charset="-122"/>
              </a:rPr>
              <a:t>贸促英才创新实验班</a:t>
            </a:r>
            <a:endParaRPr lang="zh-CN" altLang="en-US" spc="120" dirty="0">
              <a:solidFill>
                <a:schemeClr val="tx1"/>
              </a:solidFill>
              <a:latin typeface="微软雅黑" panose="020B0503020204020204" charset="-122"/>
              <a:ea typeface="微软雅黑" panose="020B0503020204020204" charset="-122"/>
              <a:cs typeface="微软雅黑" panose="020B0503020204020204" charset="-122"/>
            </a:endParaRPr>
          </a:p>
          <a:p>
            <a:pPr marL="0" lvl="0" indent="0" algn="l">
              <a:lnSpc>
                <a:spcPct val="150000"/>
              </a:lnSpc>
              <a:spcBef>
                <a:spcPts val="0"/>
              </a:spcBef>
              <a:spcAft>
                <a:spcPts val="800"/>
              </a:spcAft>
              <a:buSzPct val="100000"/>
              <a:buNone/>
            </a:pPr>
            <a:r>
              <a:rPr lang="zh-CN" altLang="en-US" spc="120" dirty="0">
                <a:solidFill>
                  <a:schemeClr val="tx1"/>
                </a:solidFill>
                <a:latin typeface="微软雅黑" panose="020B0503020204020204" charset="-122"/>
                <a:ea typeface="微软雅黑" panose="020B0503020204020204" charset="-122"/>
                <a:cs typeface="微软雅黑" panose="020B0503020204020204" charset="-122"/>
              </a:rPr>
              <a:t>采取“理论</a:t>
            </a:r>
            <a:r>
              <a:rPr lang="en-US" altLang="zh-CN" spc="12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pc="120" dirty="0">
                <a:solidFill>
                  <a:schemeClr val="tx1"/>
                </a:solidFill>
                <a:latin typeface="微软雅黑" panose="020B0503020204020204" charset="-122"/>
                <a:ea typeface="微软雅黑" panose="020B0503020204020204" charset="-122"/>
                <a:cs typeface="微软雅黑" panose="020B0503020204020204" charset="-122"/>
              </a:rPr>
              <a:t>实践”双轮教学驱动模式。</a:t>
            </a:r>
            <a:endParaRPr lang="zh-CN" altLang="en-US" spc="120" dirty="0">
              <a:solidFill>
                <a:schemeClr val="tx1"/>
              </a:solidFill>
              <a:latin typeface="微软雅黑" panose="020B0503020204020204" charset="-122"/>
              <a:ea typeface="微软雅黑" panose="020B0503020204020204" charset="-122"/>
              <a:cs typeface="微软雅黑" panose="020B0503020204020204" charset="-122"/>
            </a:endParaRPr>
          </a:p>
          <a:p>
            <a:pPr marL="0" lvl="0" indent="0" algn="l">
              <a:lnSpc>
                <a:spcPct val="150000"/>
              </a:lnSpc>
              <a:spcBef>
                <a:spcPts val="0"/>
              </a:spcBef>
              <a:spcAft>
                <a:spcPts val="800"/>
              </a:spcAft>
              <a:buSzPct val="100000"/>
              <a:buNone/>
            </a:pPr>
            <a:r>
              <a:rPr lang="zh-CN" spc="120" dirty="0">
                <a:solidFill>
                  <a:schemeClr val="tx1"/>
                </a:solidFill>
                <a:latin typeface="微软雅黑" panose="020B0503020204020204" charset="-122"/>
                <a:ea typeface="微软雅黑" panose="020B0503020204020204" charset="-122"/>
                <a:cs typeface="微软雅黑" panose="020B0503020204020204" charset="-122"/>
              </a:rPr>
              <a:t>结合院校基础和实际情况</a:t>
            </a:r>
            <a:r>
              <a:rPr lang="zh-CN" altLang="en-US" spc="120" dirty="0">
                <a:solidFill>
                  <a:schemeClr val="tx1"/>
                </a:solidFill>
                <a:latin typeface="微软雅黑" panose="020B0503020204020204" charset="-122"/>
                <a:ea typeface="微软雅黑" panose="020B0503020204020204" charset="-122"/>
                <a:cs typeface="微软雅黑" panose="020B0503020204020204" charset="-122"/>
              </a:rPr>
              <a:t>，联合制定人才培养计划。</a:t>
            </a:r>
            <a:endParaRPr lang="zh-CN" altLang="en-US" spc="120" dirty="0">
              <a:solidFill>
                <a:schemeClr val="tx1"/>
              </a:solidFill>
              <a:latin typeface="微软雅黑" panose="020B0503020204020204" charset="-122"/>
              <a:ea typeface="微软雅黑" panose="020B0503020204020204" charset="-122"/>
              <a:cs typeface="微软雅黑" panose="020B0503020204020204" charset="-122"/>
            </a:endParaRPr>
          </a:p>
          <a:p>
            <a:pPr marL="0" lvl="0" indent="0" algn="l">
              <a:lnSpc>
                <a:spcPct val="200000"/>
              </a:lnSpc>
              <a:spcBef>
                <a:spcPts val="0"/>
              </a:spcBef>
              <a:spcAft>
                <a:spcPts val="800"/>
              </a:spcAft>
              <a:buSzPct val="100000"/>
              <a:buNone/>
            </a:pPr>
            <a:r>
              <a:rPr lang="zh-CN" altLang="en-US" spc="120" dirty="0">
                <a:solidFill>
                  <a:schemeClr val="tx1"/>
                </a:solidFill>
                <a:latin typeface="微软雅黑" panose="020B0503020204020204" charset="-122"/>
                <a:ea typeface="微软雅黑" panose="020B0503020204020204" charset="-122"/>
                <a:cs typeface="微软雅黑" panose="020B0503020204020204" charset="-122"/>
              </a:rPr>
              <a:t>人才培养方案由</a:t>
            </a:r>
            <a:r>
              <a:rPr lang="zh-CN" altLang="en-US" b="1" spc="120" dirty="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理论教学、认知演绎、虚仿实验、项目实训、竞赛实战、认证实习</a:t>
            </a:r>
            <a:r>
              <a:rPr lang="zh-CN" altLang="en-US" spc="120" dirty="0">
                <a:solidFill>
                  <a:schemeClr val="tx1"/>
                </a:solidFill>
                <a:latin typeface="微软雅黑" panose="020B0503020204020204" charset="-122"/>
                <a:ea typeface="微软雅黑" panose="020B0503020204020204" charset="-122"/>
                <a:cs typeface="微软雅黑" panose="020B0503020204020204" charset="-122"/>
              </a:rPr>
              <a:t>六个部分组成，从理论认知递进到实践创新，从而创新人才培养模式。</a:t>
            </a:r>
            <a:endParaRPr lang="zh-CN" altLang="en-US" spc="120"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6076022" cy="523220"/>
          </a:xfrm>
          <a:prstGeom prst="rect">
            <a:avLst/>
          </a:prstGeom>
          <a:solidFill>
            <a:schemeClr val="bg2"/>
          </a:solidFill>
        </p:spPr>
        <p:txBody>
          <a:bodyPr wrap="none">
            <a:spAutoFit/>
          </a:bodyPr>
          <a:lstStyle/>
          <a:p>
            <a:r>
              <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打造实习实训基地</a:t>
            </a:r>
            <a:r>
              <a:rPr lang="en-US" altLang="zh-CN"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实训室与展示中心</a:t>
            </a:r>
            <a:endPar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21" name="文本框 20"/>
          <p:cNvSpPr txBox="1"/>
          <p:nvPr/>
        </p:nvSpPr>
        <p:spPr>
          <a:xfrm>
            <a:off x="356924" y="939800"/>
            <a:ext cx="4159322" cy="5791907"/>
          </a:xfrm>
          <a:prstGeom prst="rect">
            <a:avLst/>
          </a:prstGeom>
          <a:noFill/>
        </p:spPr>
        <p:txBody>
          <a:bodyPr wrap="square">
            <a:spAutoFit/>
          </a:bodyPr>
          <a:lstStyle/>
          <a:p>
            <a:pPr>
              <a:lnSpc>
                <a:spcPct val="180000"/>
              </a:lnSpc>
            </a:pPr>
            <a:r>
              <a:rPr lang="zh-CN" altLang="en-US" sz="1600" spc="180" dirty="0">
                <a:ln w="3175">
                  <a:noFill/>
                  <a:prstDash val="dash"/>
                </a:ln>
                <a:solidFill>
                  <a:schemeClr val="dk1">
                    <a:lumMod val="75000"/>
                    <a:lumOff val="25000"/>
                  </a:schemeClr>
                </a:solidFill>
                <a:latin typeface="微软雅黑" panose="020B0503020204020204" charset="-122"/>
                <a:ea typeface="微软雅黑" panose="020B0503020204020204" charset="-122"/>
              </a:rPr>
              <a:t>    实训中心集合科研成果、国际交流与合作中心的经贸活动、教师发展中心的实战师资、教学中心的育人方案而提炼出同时具备符合紧扣时代、助力区域产业带的适合学生的实验（实训）项目。</a:t>
            </a:r>
            <a:r>
              <a:rPr lang="en-US" altLang="zh-CN" sz="1600" spc="180" dirty="0">
                <a:ln w="3175">
                  <a:noFill/>
                  <a:prstDash val="dash"/>
                </a:ln>
                <a:solidFill>
                  <a:schemeClr val="dk1">
                    <a:lumMod val="75000"/>
                    <a:lumOff val="25000"/>
                  </a:schemeClr>
                </a:solidFill>
                <a:latin typeface="微软雅黑" panose="020B0503020204020204" charset="-122"/>
                <a:ea typeface="微软雅黑" panose="020B0503020204020204" charset="-122"/>
              </a:rPr>
              <a:t>   </a:t>
            </a:r>
            <a:endParaRPr lang="en-US" altLang="zh-CN" sz="1600" spc="180" dirty="0">
              <a:ln w="3175">
                <a:noFill/>
                <a:prstDash val="dash"/>
              </a:ln>
              <a:solidFill>
                <a:schemeClr val="dk1">
                  <a:lumMod val="75000"/>
                  <a:lumOff val="25000"/>
                </a:schemeClr>
              </a:solidFill>
              <a:latin typeface="微软雅黑" panose="020B0503020204020204" charset="-122"/>
              <a:ea typeface="微软雅黑" panose="020B0503020204020204" charset="-122"/>
            </a:endParaRPr>
          </a:p>
          <a:p>
            <a:pPr>
              <a:lnSpc>
                <a:spcPct val="180000"/>
              </a:lnSpc>
            </a:pPr>
            <a:r>
              <a:rPr lang="zh-CN" altLang="en-US" sz="1600" spc="180" dirty="0">
                <a:ln w="3175">
                  <a:noFill/>
                  <a:prstDash val="dash"/>
                </a:ln>
                <a:solidFill>
                  <a:schemeClr val="dk1">
                    <a:lumMod val="75000"/>
                    <a:lumOff val="25000"/>
                  </a:schemeClr>
                </a:solidFill>
                <a:latin typeface="微软雅黑" panose="020B0503020204020204" charset="-122"/>
                <a:ea typeface="微软雅黑" panose="020B0503020204020204" charset="-122"/>
              </a:rPr>
              <a:t>    实训中心以数字技术、开放共享、政行企校共建为指导思想，面向产业学院相关专业群所有专业及校内相关专业，建成一个硬件环境共享、软件环境先进、功能环境多元的综合性实习实训场所，同时面向行业、企业开放，服务本地产业发展，兼具打造国际、国内一流的产教融合</a:t>
            </a:r>
            <a:r>
              <a:rPr lang="zh-CN" altLang="en-US" sz="1600" spc="180" dirty="0">
                <a:ln w="3175">
                  <a:noFill/>
                  <a:prstDash val="dash"/>
                </a:ln>
                <a:solidFill>
                  <a:schemeClr val="dk1">
                    <a:lumMod val="75000"/>
                    <a:lumOff val="25000"/>
                  </a:schemeClr>
                </a:solidFill>
                <a:latin typeface="微软雅黑" panose="020B0503020204020204" charset="-122"/>
                <a:ea typeface="微软雅黑" panose="020B0503020204020204" charset="-122"/>
                <a:sym typeface="+mn-ea"/>
              </a:rPr>
              <a:t>实训</a:t>
            </a:r>
            <a:r>
              <a:rPr lang="zh-CN" altLang="en-US" sz="1600" spc="180" dirty="0">
                <a:ln w="3175">
                  <a:noFill/>
                  <a:prstDash val="dash"/>
                </a:ln>
                <a:solidFill>
                  <a:schemeClr val="dk1">
                    <a:lumMod val="75000"/>
                    <a:lumOff val="25000"/>
                  </a:schemeClr>
                </a:solidFill>
                <a:latin typeface="微软雅黑" panose="020B0503020204020204" charset="-122"/>
                <a:ea typeface="微软雅黑" panose="020B0503020204020204" charset="-122"/>
              </a:rPr>
              <a:t>基地。</a:t>
            </a:r>
            <a:endParaRPr lang="zh-CN" altLang="en-US" sz="1600" spc="180" dirty="0">
              <a:ln w="3175">
                <a:noFill/>
                <a:prstDash val="dash"/>
              </a:ln>
              <a:solidFill>
                <a:schemeClr val="dk1">
                  <a:lumMod val="75000"/>
                  <a:lumOff val="25000"/>
                </a:schemeClr>
              </a:solidFill>
              <a:latin typeface="微软雅黑" panose="020B0503020204020204" charset="-122"/>
              <a:ea typeface="微软雅黑" panose="020B0503020204020204" charset="-122"/>
            </a:endParaRPr>
          </a:p>
        </p:txBody>
      </p:sp>
      <p:grpSp>
        <p:nvGrpSpPr>
          <p:cNvPr id="9" name="组合 8"/>
          <p:cNvGrpSpPr/>
          <p:nvPr/>
        </p:nvGrpSpPr>
        <p:grpSpPr>
          <a:xfrm>
            <a:off x="4612532" y="1132312"/>
            <a:ext cx="7391254" cy="2471538"/>
            <a:chOff x="4612532" y="867790"/>
            <a:chExt cx="7391254" cy="2471538"/>
          </a:xfrm>
        </p:grpSpPr>
        <p:pic>
          <p:nvPicPr>
            <p:cNvPr id="4" name="图片 3"/>
            <p:cNvPicPr>
              <a:picLocks noChangeAspect="1"/>
            </p:cNvPicPr>
            <p:nvPr/>
          </p:nvPicPr>
          <p:blipFill>
            <a:blip r:embed="rId1" cstate="email"/>
            <a:stretch>
              <a:fillRect/>
            </a:stretch>
          </p:blipFill>
          <p:spPr>
            <a:xfrm>
              <a:off x="4612532" y="876655"/>
              <a:ext cx="2304000" cy="2451424"/>
            </a:xfrm>
            <a:prstGeom prst="rect">
              <a:avLst/>
            </a:prstGeom>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rcRect l="301" t="4346"/>
            <a:stretch>
              <a:fillRect/>
            </a:stretch>
          </p:blipFill>
          <p:spPr>
            <a:xfrm>
              <a:off x="6940159" y="1647328"/>
              <a:ext cx="2592000" cy="1680751"/>
            </a:xfrm>
            <a:prstGeom prst="rect">
              <a:avLst/>
            </a:prstGeom>
            <a:noFill/>
            <a:ln>
              <a:noFill/>
            </a:ln>
          </p:spPr>
        </p:pic>
        <p:pic>
          <p:nvPicPr>
            <p:cNvPr id="3" name="图片 2"/>
            <p:cNvPicPr/>
            <p:nvPr/>
          </p:nvPicPr>
          <p:blipFill>
            <a:blip r:embed="rId3" cstate="email"/>
            <a:srcRect b="49849"/>
            <a:stretch>
              <a:fillRect/>
            </a:stretch>
          </p:blipFill>
          <p:spPr>
            <a:xfrm>
              <a:off x="9555786" y="1647328"/>
              <a:ext cx="2448000" cy="1692000"/>
            </a:xfrm>
            <a:prstGeom prst="rect">
              <a:avLst/>
            </a:prstGeom>
          </p:spPr>
        </p:pic>
        <p:pic>
          <p:nvPicPr>
            <p:cNvPr id="5" name="图片 4"/>
            <p:cNvPicPr/>
            <p:nvPr/>
          </p:nvPicPr>
          <p:blipFill>
            <a:blip r:embed="rId4" cstate="print">
              <a:extLst>
                <a:ext uri="{28A0092B-C50C-407E-A947-70E740481C1C}">
                  <a14:useLocalDpi xmlns:a14="http://schemas.microsoft.com/office/drawing/2010/main" val="0"/>
                </a:ext>
              </a:extLst>
            </a:blip>
            <a:stretch>
              <a:fillRect/>
            </a:stretch>
          </p:blipFill>
          <p:spPr>
            <a:xfrm>
              <a:off x="6940159" y="867790"/>
              <a:ext cx="2664000" cy="756000"/>
            </a:xfrm>
            <a:prstGeom prst="rect">
              <a:avLst/>
            </a:prstGeom>
          </p:spPr>
        </p:pic>
        <p:pic>
          <p:nvPicPr>
            <p:cNvPr id="7" name="图片 6"/>
            <p:cNvPicPr/>
            <p:nvPr/>
          </p:nvPicPr>
          <p:blipFill rotWithShape="1">
            <a:blip r:embed="rId5"/>
            <a:srcRect t="53903" r="4478" b="-1"/>
            <a:stretch>
              <a:fillRect/>
            </a:stretch>
          </p:blipFill>
          <p:spPr>
            <a:xfrm>
              <a:off x="9555786" y="885790"/>
              <a:ext cx="2304001" cy="720000"/>
            </a:xfrm>
            <a:prstGeom prst="rect">
              <a:avLst/>
            </a:prstGeom>
          </p:spPr>
        </p:pic>
      </p:grpSp>
      <p:pic>
        <p:nvPicPr>
          <p:cNvPr id="8" name="图片 7"/>
          <p:cNvPicPr>
            <a:picLocks noChangeAspect="1"/>
          </p:cNvPicPr>
          <p:nvPr/>
        </p:nvPicPr>
        <p:blipFill>
          <a:blip r:embed="rId6"/>
          <a:stretch>
            <a:fillRect/>
          </a:stretch>
        </p:blipFill>
        <p:spPr>
          <a:xfrm>
            <a:off x="4612532" y="3681514"/>
            <a:ext cx="7247255" cy="3176486"/>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1602740" cy="52197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产业学院</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8" name="矩形 7"/>
          <p:cNvSpPr/>
          <p:nvPr/>
        </p:nvSpPr>
        <p:spPr>
          <a:xfrm>
            <a:off x="1122174" y="318648"/>
            <a:ext cx="4596765" cy="521970"/>
          </a:xfrm>
          <a:prstGeom prst="rect">
            <a:avLst/>
          </a:prstGeom>
          <a:solidFill>
            <a:schemeClr val="bg2"/>
          </a:solidFill>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打造实习实训基地</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实习基地</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0" name="文本框 9"/>
          <p:cNvSpPr txBox="1"/>
          <p:nvPr>
            <p:custDataLst>
              <p:tags r:id="rId1"/>
            </p:custDataLst>
          </p:nvPr>
        </p:nvSpPr>
        <p:spPr>
          <a:xfrm>
            <a:off x="609605" y="1129670"/>
            <a:ext cx="10972876" cy="762000"/>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buNone/>
            </a:pPr>
            <a:r>
              <a:rPr lang="zh-CN" altLang="en-US" sz="2000" b="1" spc="280" dirty="0">
                <a:solidFill>
                  <a:srgbClr val="0070C0"/>
                </a:solidFill>
                <a:latin typeface="微软雅黑" panose="020B0503020204020204" charset="-122"/>
                <a:ea typeface="微软雅黑" panose="020B0503020204020204" charset="-122"/>
                <a:cs typeface="微软雅黑" panose="020B0503020204020204" charset="-122"/>
              </a:rPr>
              <a:t>国际国内优秀企业实习及就业推荐</a:t>
            </a:r>
            <a:endParaRPr lang="zh-CN" altLang="en-US" sz="2000" b="1" spc="280" dirty="0">
              <a:solidFill>
                <a:srgbClr val="0070C0"/>
              </a:solidFill>
              <a:latin typeface="微软雅黑" panose="020B0503020204020204" charset="-122"/>
              <a:ea typeface="微软雅黑" panose="020B0503020204020204" charset="-122"/>
              <a:cs typeface="微软雅黑" panose="020B0503020204020204" charset="-122"/>
            </a:endParaRPr>
          </a:p>
        </p:txBody>
      </p:sp>
      <p:grpSp>
        <p:nvGrpSpPr>
          <p:cNvPr id="44" name="组合 43"/>
          <p:cNvGrpSpPr/>
          <p:nvPr>
            <p:custDataLst>
              <p:tags r:id="rId2"/>
            </p:custDataLst>
          </p:nvPr>
        </p:nvGrpSpPr>
        <p:grpSpPr>
          <a:xfrm>
            <a:off x="7330742" y="2018972"/>
            <a:ext cx="3310233" cy="3310234"/>
            <a:chOff x="2577357" y="2753978"/>
            <a:chExt cx="2562726" cy="2562727"/>
          </a:xfrm>
        </p:grpSpPr>
        <p:sp>
          <p:nvSpPr>
            <p:cNvPr id="45" name="椭圆 44"/>
            <p:cNvSpPr/>
            <p:nvPr>
              <p:custDataLst>
                <p:tags r:id="rId3"/>
              </p:custDataLst>
            </p:nvPr>
          </p:nvSpPr>
          <p:spPr>
            <a:xfrm>
              <a:off x="2577357" y="2753978"/>
              <a:ext cx="2562726" cy="25627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46" name="任意多边形: 形状 45"/>
            <p:cNvSpPr/>
            <p:nvPr>
              <p:custDataLst>
                <p:tags r:id="rId4"/>
              </p:custDataLst>
            </p:nvPr>
          </p:nvSpPr>
          <p:spPr>
            <a:xfrm>
              <a:off x="2795543" y="4621548"/>
              <a:ext cx="2118144" cy="695157"/>
            </a:xfrm>
            <a:custGeom>
              <a:avLst/>
              <a:gdLst>
                <a:gd name="connsiteX0" fmla="*/ 1022480 w 2154766"/>
                <a:gd name="connsiteY0" fmla="*/ 0 h 861363"/>
                <a:gd name="connsiteX1" fmla="*/ 2138424 w 2154766"/>
                <a:gd name="connsiteY1" fmla="*/ 293473 h 861363"/>
                <a:gd name="connsiteX2" fmla="*/ 2154766 w 2154766"/>
                <a:gd name="connsiteY2" fmla="*/ 305660 h 861363"/>
                <a:gd name="connsiteX3" fmla="*/ 2087910 w 2154766"/>
                <a:gd name="connsiteY3" fmla="*/ 395066 h 861363"/>
                <a:gd name="connsiteX4" fmla="*/ 1099148 w 2154766"/>
                <a:gd name="connsiteY4" fmla="*/ 861363 h 861363"/>
                <a:gd name="connsiteX5" fmla="*/ 36622 w 2154766"/>
                <a:gd name="connsiteY5" fmla="*/ 296422 h 861363"/>
                <a:gd name="connsiteX6" fmla="*/ 0 w 2154766"/>
                <a:gd name="connsiteY6" fmla="*/ 236141 h 861363"/>
                <a:gd name="connsiteX7" fmla="*/ 102574 w 2154766"/>
                <a:gd name="connsiteY7" fmla="*/ 184154 h 861363"/>
                <a:gd name="connsiteX8" fmla="*/ 1022480 w 2154766"/>
                <a:gd name="connsiteY8" fmla="*/ 0 h 861363"/>
                <a:gd name="connsiteX0-1" fmla="*/ 1022480 w 2154766"/>
                <a:gd name="connsiteY0-2" fmla="*/ 0 h 861363"/>
                <a:gd name="connsiteX1-3" fmla="*/ 2138424 w 2154766"/>
                <a:gd name="connsiteY1-4" fmla="*/ 293473 h 861363"/>
                <a:gd name="connsiteX2-5" fmla="*/ 2154766 w 2154766"/>
                <a:gd name="connsiteY2-6" fmla="*/ 305660 h 861363"/>
                <a:gd name="connsiteX3-7" fmla="*/ 2087910 w 2154766"/>
                <a:gd name="connsiteY3-8" fmla="*/ 395066 h 861363"/>
                <a:gd name="connsiteX4-9" fmla="*/ 1099148 w 2154766"/>
                <a:gd name="connsiteY4-10" fmla="*/ 861363 h 861363"/>
                <a:gd name="connsiteX5-11" fmla="*/ 36622 w 2154766"/>
                <a:gd name="connsiteY5-12" fmla="*/ 296422 h 861363"/>
                <a:gd name="connsiteX6-13" fmla="*/ 0 w 2154766"/>
                <a:gd name="connsiteY6-14" fmla="*/ 236141 h 861363"/>
                <a:gd name="connsiteX7-15" fmla="*/ 483574 w 2154766"/>
                <a:gd name="connsiteY7-16" fmla="*/ 209554 h 861363"/>
                <a:gd name="connsiteX8-17" fmla="*/ 1022480 w 2154766"/>
                <a:gd name="connsiteY8-18" fmla="*/ 0 h 861363"/>
                <a:gd name="connsiteX0-19" fmla="*/ 1365380 w 2154766"/>
                <a:gd name="connsiteY0-20" fmla="*/ 0 h 848663"/>
                <a:gd name="connsiteX1-21" fmla="*/ 2138424 w 2154766"/>
                <a:gd name="connsiteY1-22" fmla="*/ 280773 h 848663"/>
                <a:gd name="connsiteX2-23" fmla="*/ 2154766 w 2154766"/>
                <a:gd name="connsiteY2-24" fmla="*/ 292960 h 848663"/>
                <a:gd name="connsiteX3-25" fmla="*/ 2087910 w 2154766"/>
                <a:gd name="connsiteY3-26" fmla="*/ 382366 h 848663"/>
                <a:gd name="connsiteX4-27" fmla="*/ 1099148 w 2154766"/>
                <a:gd name="connsiteY4-28" fmla="*/ 848663 h 848663"/>
                <a:gd name="connsiteX5-29" fmla="*/ 36622 w 2154766"/>
                <a:gd name="connsiteY5-30" fmla="*/ 283722 h 848663"/>
                <a:gd name="connsiteX6-31" fmla="*/ 0 w 2154766"/>
                <a:gd name="connsiteY6-32" fmla="*/ 223441 h 848663"/>
                <a:gd name="connsiteX7-33" fmla="*/ 483574 w 2154766"/>
                <a:gd name="connsiteY7-34" fmla="*/ 196854 h 848663"/>
                <a:gd name="connsiteX8-35" fmla="*/ 1365380 w 2154766"/>
                <a:gd name="connsiteY8-36" fmla="*/ 0 h 848663"/>
                <a:gd name="connsiteX0-37" fmla="*/ 1365380 w 2154766"/>
                <a:gd name="connsiteY0-38" fmla="*/ 0 h 848663"/>
                <a:gd name="connsiteX1-39" fmla="*/ 2138424 w 2154766"/>
                <a:gd name="connsiteY1-40" fmla="*/ 280773 h 848663"/>
                <a:gd name="connsiteX2-41" fmla="*/ 2154766 w 2154766"/>
                <a:gd name="connsiteY2-42" fmla="*/ 292960 h 848663"/>
                <a:gd name="connsiteX3-43" fmla="*/ 2087910 w 2154766"/>
                <a:gd name="connsiteY3-44" fmla="*/ 382366 h 848663"/>
                <a:gd name="connsiteX4-45" fmla="*/ 1099148 w 2154766"/>
                <a:gd name="connsiteY4-46" fmla="*/ 848663 h 848663"/>
                <a:gd name="connsiteX5-47" fmla="*/ 36622 w 2154766"/>
                <a:gd name="connsiteY5-48" fmla="*/ 283722 h 848663"/>
                <a:gd name="connsiteX6-49" fmla="*/ 0 w 2154766"/>
                <a:gd name="connsiteY6-50" fmla="*/ 223441 h 848663"/>
                <a:gd name="connsiteX7-51" fmla="*/ 483574 w 2154766"/>
                <a:gd name="connsiteY7-52" fmla="*/ 196854 h 848663"/>
                <a:gd name="connsiteX8-53" fmla="*/ 1365380 w 2154766"/>
                <a:gd name="connsiteY8-54" fmla="*/ 0 h 848663"/>
                <a:gd name="connsiteX0-55" fmla="*/ 1365380 w 2154766"/>
                <a:gd name="connsiteY0-56" fmla="*/ 355 h 849018"/>
                <a:gd name="connsiteX1-57" fmla="*/ 2138424 w 2154766"/>
                <a:gd name="connsiteY1-58" fmla="*/ 281128 h 849018"/>
                <a:gd name="connsiteX2-59" fmla="*/ 2154766 w 2154766"/>
                <a:gd name="connsiteY2-60" fmla="*/ 293315 h 849018"/>
                <a:gd name="connsiteX3-61" fmla="*/ 2087910 w 2154766"/>
                <a:gd name="connsiteY3-62" fmla="*/ 382721 h 849018"/>
                <a:gd name="connsiteX4-63" fmla="*/ 1099148 w 2154766"/>
                <a:gd name="connsiteY4-64" fmla="*/ 849018 h 849018"/>
                <a:gd name="connsiteX5-65" fmla="*/ 36622 w 2154766"/>
                <a:gd name="connsiteY5-66" fmla="*/ 284077 h 849018"/>
                <a:gd name="connsiteX6-67" fmla="*/ 0 w 2154766"/>
                <a:gd name="connsiteY6-68" fmla="*/ 223796 h 849018"/>
                <a:gd name="connsiteX7-69" fmla="*/ 1365380 w 2154766"/>
                <a:gd name="connsiteY7-70" fmla="*/ 355 h 849018"/>
                <a:gd name="connsiteX0-71" fmla="*/ 1328758 w 2118144"/>
                <a:gd name="connsiteY0-72" fmla="*/ 2284 h 850947"/>
                <a:gd name="connsiteX1-73" fmla="*/ 2101802 w 2118144"/>
                <a:gd name="connsiteY1-74" fmla="*/ 283057 h 850947"/>
                <a:gd name="connsiteX2-75" fmla="*/ 2118144 w 2118144"/>
                <a:gd name="connsiteY2-76" fmla="*/ 295244 h 850947"/>
                <a:gd name="connsiteX3-77" fmla="*/ 2051288 w 2118144"/>
                <a:gd name="connsiteY3-78" fmla="*/ 384650 h 850947"/>
                <a:gd name="connsiteX4-79" fmla="*/ 1062526 w 2118144"/>
                <a:gd name="connsiteY4-80" fmla="*/ 850947 h 850947"/>
                <a:gd name="connsiteX5-81" fmla="*/ 0 w 2118144"/>
                <a:gd name="connsiteY5-82" fmla="*/ 286006 h 850947"/>
                <a:gd name="connsiteX6-83" fmla="*/ 598378 w 2118144"/>
                <a:gd name="connsiteY6-84" fmla="*/ 60625 h 850947"/>
                <a:gd name="connsiteX7-85" fmla="*/ 1328758 w 2118144"/>
                <a:gd name="connsiteY7-86" fmla="*/ 2284 h 850947"/>
                <a:gd name="connsiteX0-87" fmla="*/ 1328758 w 2118144"/>
                <a:gd name="connsiteY0-88" fmla="*/ 588 h 849251"/>
                <a:gd name="connsiteX1-89" fmla="*/ 2101802 w 2118144"/>
                <a:gd name="connsiteY1-90" fmla="*/ 281361 h 849251"/>
                <a:gd name="connsiteX2-91" fmla="*/ 2118144 w 2118144"/>
                <a:gd name="connsiteY2-92" fmla="*/ 293548 h 849251"/>
                <a:gd name="connsiteX3-93" fmla="*/ 2051288 w 2118144"/>
                <a:gd name="connsiteY3-94" fmla="*/ 382954 h 849251"/>
                <a:gd name="connsiteX4-95" fmla="*/ 1062526 w 2118144"/>
                <a:gd name="connsiteY4-96" fmla="*/ 849251 h 849251"/>
                <a:gd name="connsiteX5-97" fmla="*/ 0 w 2118144"/>
                <a:gd name="connsiteY5-98" fmla="*/ 284310 h 849251"/>
                <a:gd name="connsiteX6-99" fmla="*/ 522178 w 2118144"/>
                <a:gd name="connsiteY6-100" fmla="*/ 147829 h 849251"/>
                <a:gd name="connsiteX7-101" fmla="*/ 1328758 w 2118144"/>
                <a:gd name="connsiteY7-102" fmla="*/ 588 h 849251"/>
                <a:gd name="connsiteX0-103" fmla="*/ 1531958 w 2118144"/>
                <a:gd name="connsiteY0-104" fmla="*/ 659 h 836622"/>
                <a:gd name="connsiteX1-105" fmla="*/ 2101802 w 2118144"/>
                <a:gd name="connsiteY1-106" fmla="*/ 268732 h 836622"/>
                <a:gd name="connsiteX2-107" fmla="*/ 2118144 w 2118144"/>
                <a:gd name="connsiteY2-108" fmla="*/ 280919 h 836622"/>
                <a:gd name="connsiteX3-109" fmla="*/ 2051288 w 2118144"/>
                <a:gd name="connsiteY3-110" fmla="*/ 370325 h 836622"/>
                <a:gd name="connsiteX4-111" fmla="*/ 1062526 w 2118144"/>
                <a:gd name="connsiteY4-112" fmla="*/ 836622 h 836622"/>
                <a:gd name="connsiteX5-113" fmla="*/ 0 w 2118144"/>
                <a:gd name="connsiteY5-114" fmla="*/ 271681 h 836622"/>
                <a:gd name="connsiteX6-115" fmla="*/ 522178 w 2118144"/>
                <a:gd name="connsiteY6-116" fmla="*/ 135200 h 836622"/>
                <a:gd name="connsiteX7-117" fmla="*/ 1531958 w 2118144"/>
                <a:gd name="connsiteY7-118" fmla="*/ 659 h 836622"/>
                <a:gd name="connsiteX0-119" fmla="*/ 522178 w 2118144"/>
                <a:gd name="connsiteY0-120" fmla="*/ 2 h 701424"/>
                <a:gd name="connsiteX1-121" fmla="*/ 2101802 w 2118144"/>
                <a:gd name="connsiteY1-122" fmla="*/ 133534 h 701424"/>
                <a:gd name="connsiteX2-123" fmla="*/ 2118144 w 2118144"/>
                <a:gd name="connsiteY2-124" fmla="*/ 145721 h 701424"/>
                <a:gd name="connsiteX3-125" fmla="*/ 2051288 w 2118144"/>
                <a:gd name="connsiteY3-126" fmla="*/ 235127 h 701424"/>
                <a:gd name="connsiteX4-127" fmla="*/ 1062526 w 2118144"/>
                <a:gd name="connsiteY4-128" fmla="*/ 701424 h 701424"/>
                <a:gd name="connsiteX5-129" fmla="*/ 0 w 2118144"/>
                <a:gd name="connsiteY5-130" fmla="*/ 136483 h 701424"/>
                <a:gd name="connsiteX6-131" fmla="*/ 522178 w 2118144"/>
                <a:gd name="connsiteY6-132" fmla="*/ 2 h 701424"/>
                <a:gd name="connsiteX0-133" fmla="*/ 522178 w 2118144"/>
                <a:gd name="connsiteY0-134" fmla="*/ 20210 h 721632"/>
                <a:gd name="connsiteX1-135" fmla="*/ 1520777 w 2118144"/>
                <a:gd name="connsiteY1-136" fmla="*/ 8485 h 721632"/>
                <a:gd name="connsiteX2-137" fmla="*/ 2118144 w 2118144"/>
                <a:gd name="connsiteY2-138" fmla="*/ 165929 h 721632"/>
                <a:gd name="connsiteX3-139" fmla="*/ 2051288 w 2118144"/>
                <a:gd name="connsiteY3-140" fmla="*/ 255335 h 721632"/>
                <a:gd name="connsiteX4-141" fmla="*/ 1062526 w 2118144"/>
                <a:gd name="connsiteY4-142" fmla="*/ 721632 h 721632"/>
                <a:gd name="connsiteX5-143" fmla="*/ 0 w 2118144"/>
                <a:gd name="connsiteY5-144" fmla="*/ 156691 h 721632"/>
                <a:gd name="connsiteX6-145" fmla="*/ 522178 w 2118144"/>
                <a:gd name="connsiteY6-146" fmla="*/ 20210 h 721632"/>
                <a:gd name="connsiteX0-147" fmla="*/ 522178 w 2118144"/>
                <a:gd name="connsiteY0-148" fmla="*/ 2 h 701424"/>
                <a:gd name="connsiteX1-149" fmla="*/ 1501727 w 2118144"/>
                <a:gd name="connsiteY1-150" fmla="*/ 143059 h 701424"/>
                <a:gd name="connsiteX2-151" fmla="*/ 2118144 w 2118144"/>
                <a:gd name="connsiteY2-152" fmla="*/ 145721 h 701424"/>
                <a:gd name="connsiteX3-153" fmla="*/ 2051288 w 2118144"/>
                <a:gd name="connsiteY3-154" fmla="*/ 235127 h 701424"/>
                <a:gd name="connsiteX4-155" fmla="*/ 1062526 w 2118144"/>
                <a:gd name="connsiteY4-156" fmla="*/ 701424 h 701424"/>
                <a:gd name="connsiteX5-157" fmla="*/ 0 w 2118144"/>
                <a:gd name="connsiteY5-158" fmla="*/ 136483 h 701424"/>
                <a:gd name="connsiteX6-159" fmla="*/ 522178 w 2118144"/>
                <a:gd name="connsiteY6-160" fmla="*/ 2 h 701424"/>
                <a:gd name="connsiteX0-161" fmla="*/ 538847 w 2118144"/>
                <a:gd name="connsiteY0-162" fmla="*/ 2 h 694280"/>
                <a:gd name="connsiteX1-163" fmla="*/ 1501727 w 2118144"/>
                <a:gd name="connsiteY1-164" fmla="*/ 135915 h 694280"/>
                <a:gd name="connsiteX2-165" fmla="*/ 2118144 w 2118144"/>
                <a:gd name="connsiteY2-166" fmla="*/ 138577 h 694280"/>
                <a:gd name="connsiteX3-167" fmla="*/ 2051288 w 2118144"/>
                <a:gd name="connsiteY3-168" fmla="*/ 227983 h 694280"/>
                <a:gd name="connsiteX4-169" fmla="*/ 1062526 w 2118144"/>
                <a:gd name="connsiteY4-170" fmla="*/ 694280 h 694280"/>
                <a:gd name="connsiteX5-171" fmla="*/ 0 w 2118144"/>
                <a:gd name="connsiteY5-172" fmla="*/ 129339 h 694280"/>
                <a:gd name="connsiteX6-173" fmla="*/ 538847 w 2118144"/>
                <a:gd name="connsiteY6-174" fmla="*/ 2 h 694280"/>
                <a:gd name="connsiteX0-175" fmla="*/ 538847 w 2118144"/>
                <a:gd name="connsiteY0-176" fmla="*/ 13180 h 707458"/>
                <a:gd name="connsiteX1-177" fmla="*/ 1501727 w 2118144"/>
                <a:gd name="connsiteY1-178" fmla="*/ 149093 h 707458"/>
                <a:gd name="connsiteX2-179" fmla="*/ 2118144 w 2118144"/>
                <a:gd name="connsiteY2-180" fmla="*/ 151755 h 707458"/>
                <a:gd name="connsiteX3-181" fmla="*/ 2051288 w 2118144"/>
                <a:gd name="connsiteY3-182" fmla="*/ 241161 h 707458"/>
                <a:gd name="connsiteX4-183" fmla="*/ 1062526 w 2118144"/>
                <a:gd name="connsiteY4-184" fmla="*/ 707458 h 707458"/>
                <a:gd name="connsiteX5-185" fmla="*/ 0 w 2118144"/>
                <a:gd name="connsiteY5-186" fmla="*/ 142517 h 707458"/>
                <a:gd name="connsiteX6-187" fmla="*/ 538847 w 2118144"/>
                <a:gd name="connsiteY6-188" fmla="*/ 13180 h 707458"/>
                <a:gd name="connsiteX0-189" fmla="*/ 538847 w 2118144"/>
                <a:gd name="connsiteY0-190" fmla="*/ 3277 h 697555"/>
                <a:gd name="connsiteX1-191" fmla="*/ 1501727 w 2118144"/>
                <a:gd name="connsiteY1-192" fmla="*/ 139190 h 697555"/>
                <a:gd name="connsiteX2-193" fmla="*/ 2118144 w 2118144"/>
                <a:gd name="connsiteY2-194" fmla="*/ 141852 h 697555"/>
                <a:gd name="connsiteX3-195" fmla="*/ 2051288 w 2118144"/>
                <a:gd name="connsiteY3-196" fmla="*/ 231258 h 697555"/>
                <a:gd name="connsiteX4-197" fmla="*/ 1062526 w 2118144"/>
                <a:gd name="connsiteY4-198" fmla="*/ 697555 h 697555"/>
                <a:gd name="connsiteX5-199" fmla="*/ 0 w 2118144"/>
                <a:gd name="connsiteY5-200" fmla="*/ 132614 h 697555"/>
                <a:gd name="connsiteX6-201" fmla="*/ 538847 w 2118144"/>
                <a:gd name="connsiteY6-202" fmla="*/ 3277 h 697555"/>
                <a:gd name="connsiteX0-203" fmla="*/ 538847 w 2118144"/>
                <a:gd name="connsiteY0-204" fmla="*/ 3277 h 697555"/>
                <a:gd name="connsiteX1-205" fmla="*/ 1501727 w 2118144"/>
                <a:gd name="connsiteY1-206" fmla="*/ 139190 h 697555"/>
                <a:gd name="connsiteX2-207" fmla="*/ 2118144 w 2118144"/>
                <a:gd name="connsiteY2-208" fmla="*/ 141852 h 697555"/>
                <a:gd name="connsiteX3-209" fmla="*/ 2051288 w 2118144"/>
                <a:gd name="connsiteY3-210" fmla="*/ 231258 h 697555"/>
                <a:gd name="connsiteX4-211" fmla="*/ 1062526 w 2118144"/>
                <a:gd name="connsiteY4-212" fmla="*/ 697555 h 697555"/>
                <a:gd name="connsiteX5-213" fmla="*/ 0 w 2118144"/>
                <a:gd name="connsiteY5-214" fmla="*/ 132614 h 697555"/>
                <a:gd name="connsiteX6-215" fmla="*/ 538847 w 2118144"/>
                <a:gd name="connsiteY6-216" fmla="*/ 3277 h 697555"/>
                <a:gd name="connsiteX0-217" fmla="*/ 538847 w 2118144"/>
                <a:gd name="connsiteY0-218" fmla="*/ 3277 h 697555"/>
                <a:gd name="connsiteX1-219" fmla="*/ 2118144 w 2118144"/>
                <a:gd name="connsiteY1-220" fmla="*/ 141852 h 697555"/>
                <a:gd name="connsiteX2-221" fmla="*/ 2051288 w 2118144"/>
                <a:gd name="connsiteY2-222" fmla="*/ 231258 h 697555"/>
                <a:gd name="connsiteX3-223" fmla="*/ 1062526 w 2118144"/>
                <a:gd name="connsiteY3-224" fmla="*/ 697555 h 697555"/>
                <a:gd name="connsiteX4-225" fmla="*/ 0 w 2118144"/>
                <a:gd name="connsiteY4-226" fmla="*/ 132614 h 697555"/>
                <a:gd name="connsiteX5-227" fmla="*/ 538847 w 2118144"/>
                <a:gd name="connsiteY5-228" fmla="*/ 3277 h 697555"/>
                <a:gd name="connsiteX0-229" fmla="*/ 996047 w 2118144"/>
                <a:gd name="connsiteY0-230" fmla="*/ 3217 h 699876"/>
                <a:gd name="connsiteX1-231" fmla="*/ 2118144 w 2118144"/>
                <a:gd name="connsiteY1-232" fmla="*/ 144173 h 699876"/>
                <a:gd name="connsiteX2-233" fmla="*/ 2051288 w 2118144"/>
                <a:gd name="connsiteY2-234" fmla="*/ 233579 h 699876"/>
                <a:gd name="connsiteX3-235" fmla="*/ 1062526 w 2118144"/>
                <a:gd name="connsiteY3-236" fmla="*/ 699876 h 699876"/>
                <a:gd name="connsiteX4-237" fmla="*/ 0 w 2118144"/>
                <a:gd name="connsiteY4-238" fmla="*/ 134935 h 699876"/>
                <a:gd name="connsiteX5-239" fmla="*/ 996047 w 2118144"/>
                <a:gd name="connsiteY5-240" fmla="*/ 3217 h 699876"/>
                <a:gd name="connsiteX0-241" fmla="*/ 996047 w 2118144"/>
                <a:gd name="connsiteY0-242" fmla="*/ 43001 h 739660"/>
                <a:gd name="connsiteX1-243" fmla="*/ 2118144 w 2118144"/>
                <a:gd name="connsiteY1-244" fmla="*/ 183957 h 739660"/>
                <a:gd name="connsiteX2-245" fmla="*/ 2051288 w 2118144"/>
                <a:gd name="connsiteY2-246" fmla="*/ 273363 h 739660"/>
                <a:gd name="connsiteX3-247" fmla="*/ 1062526 w 2118144"/>
                <a:gd name="connsiteY3-248" fmla="*/ 739660 h 739660"/>
                <a:gd name="connsiteX4-249" fmla="*/ 0 w 2118144"/>
                <a:gd name="connsiteY4-250" fmla="*/ 174719 h 739660"/>
                <a:gd name="connsiteX5-251" fmla="*/ 996047 w 2118144"/>
                <a:gd name="connsiteY5-252" fmla="*/ 43001 h 739660"/>
                <a:gd name="connsiteX0-253" fmla="*/ 996047 w 2118144"/>
                <a:gd name="connsiteY0-254" fmla="*/ 70853 h 767512"/>
                <a:gd name="connsiteX1-255" fmla="*/ 2118144 w 2118144"/>
                <a:gd name="connsiteY1-256" fmla="*/ 211809 h 767512"/>
                <a:gd name="connsiteX2-257" fmla="*/ 2051288 w 2118144"/>
                <a:gd name="connsiteY2-258" fmla="*/ 301215 h 767512"/>
                <a:gd name="connsiteX3-259" fmla="*/ 1062526 w 2118144"/>
                <a:gd name="connsiteY3-260" fmla="*/ 767512 h 767512"/>
                <a:gd name="connsiteX4-261" fmla="*/ 0 w 2118144"/>
                <a:gd name="connsiteY4-262" fmla="*/ 202571 h 767512"/>
                <a:gd name="connsiteX5-263" fmla="*/ 996047 w 2118144"/>
                <a:gd name="connsiteY5-264" fmla="*/ 70853 h 767512"/>
                <a:gd name="connsiteX0-265" fmla="*/ 996047 w 2118144"/>
                <a:gd name="connsiteY0-266" fmla="*/ 70853 h 767512"/>
                <a:gd name="connsiteX1-267" fmla="*/ 2118144 w 2118144"/>
                <a:gd name="connsiteY1-268" fmla="*/ 211809 h 767512"/>
                <a:gd name="connsiteX2-269" fmla="*/ 2051288 w 2118144"/>
                <a:gd name="connsiteY2-270" fmla="*/ 301215 h 767512"/>
                <a:gd name="connsiteX3-271" fmla="*/ 1062526 w 2118144"/>
                <a:gd name="connsiteY3-272" fmla="*/ 767512 h 767512"/>
                <a:gd name="connsiteX4-273" fmla="*/ 0 w 2118144"/>
                <a:gd name="connsiteY4-274" fmla="*/ 202571 h 767512"/>
                <a:gd name="connsiteX5-275" fmla="*/ 996047 w 2118144"/>
                <a:gd name="connsiteY5-276" fmla="*/ 70853 h 767512"/>
                <a:gd name="connsiteX0-277" fmla="*/ 1305610 w 2118144"/>
                <a:gd name="connsiteY0-278" fmla="*/ 114935 h 702057"/>
                <a:gd name="connsiteX1-279" fmla="*/ 2118144 w 2118144"/>
                <a:gd name="connsiteY1-280" fmla="*/ 146354 h 702057"/>
                <a:gd name="connsiteX2-281" fmla="*/ 2051288 w 2118144"/>
                <a:gd name="connsiteY2-282" fmla="*/ 235760 h 702057"/>
                <a:gd name="connsiteX3-283" fmla="*/ 1062526 w 2118144"/>
                <a:gd name="connsiteY3-284" fmla="*/ 702057 h 702057"/>
                <a:gd name="connsiteX4-285" fmla="*/ 0 w 2118144"/>
                <a:gd name="connsiteY4-286" fmla="*/ 137116 h 702057"/>
                <a:gd name="connsiteX5-287" fmla="*/ 1305610 w 2118144"/>
                <a:gd name="connsiteY5-288" fmla="*/ 114935 h 702057"/>
                <a:gd name="connsiteX0-289" fmla="*/ 1305610 w 2118144"/>
                <a:gd name="connsiteY0-290" fmla="*/ 185187 h 772309"/>
                <a:gd name="connsiteX1-291" fmla="*/ 2118144 w 2118144"/>
                <a:gd name="connsiteY1-292" fmla="*/ 216606 h 772309"/>
                <a:gd name="connsiteX2-293" fmla="*/ 2051288 w 2118144"/>
                <a:gd name="connsiteY2-294" fmla="*/ 306012 h 772309"/>
                <a:gd name="connsiteX3-295" fmla="*/ 1062526 w 2118144"/>
                <a:gd name="connsiteY3-296" fmla="*/ 772309 h 772309"/>
                <a:gd name="connsiteX4-297" fmla="*/ 0 w 2118144"/>
                <a:gd name="connsiteY4-298" fmla="*/ 207368 h 772309"/>
                <a:gd name="connsiteX5-299" fmla="*/ 1305610 w 2118144"/>
                <a:gd name="connsiteY5-300" fmla="*/ 185187 h 772309"/>
                <a:gd name="connsiteX0-301" fmla="*/ 1305610 w 2118144"/>
                <a:gd name="connsiteY0-302" fmla="*/ 185187 h 772309"/>
                <a:gd name="connsiteX1-303" fmla="*/ 2118144 w 2118144"/>
                <a:gd name="connsiteY1-304" fmla="*/ 216606 h 772309"/>
                <a:gd name="connsiteX2-305" fmla="*/ 2051288 w 2118144"/>
                <a:gd name="connsiteY2-306" fmla="*/ 306012 h 772309"/>
                <a:gd name="connsiteX3-307" fmla="*/ 1062526 w 2118144"/>
                <a:gd name="connsiteY3-308" fmla="*/ 772309 h 772309"/>
                <a:gd name="connsiteX4-309" fmla="*/ 0 w 2118144"/>
                <a:gd name="connsiteY4-310" fmla="*/ 207368 h 772309"/>
                <a:gd name="connsiteX5-311" fmla="*/ 1305610 w 2118144"/>
                <a:gd name="connsiteY5-312" fmla="*/ 185187 h 772309"/>
                <a:gd name="connsiteX0-313" fmla="*/ 1305610 w 2118144"/>
                <a:gd name="connsiteY0-314" fmla="*/ 185187 h 772309"/>
                <a:gd name="connsiteX1-315" fmla="*/ 2118144 w 2118144"/>
                <a:gd name="connsiteY1-316" fmla="*/ 216606 h 772309"/>
                <a:gd name="connsiteX2-317" fmla="*/ 2051288 w 2118144"/>
                <a:gd name="connsiteY2-318" fmla="*/ 306012 h 772309"/>
                <a:gd name="connsiteX3-319" fmla="*/ 1062526 w 2118144"/>
                <a:gd name="connsiteY3-320" fmla="*/ 772309 h 772309"/>
                <a:gd name="connsiteX4-321" fmla="*/ 0 w 2118144"/>
                <a:gd name="connsiteY4-322" fmla="*/ 207368 h 772309"/>
                <a:gd name="connsiteX5-323" fmla="*/ 1305610 w 2118144"/>
                <a:gd name="connsiteY5-324" fmla="*/ 185187 h 772309"/>
                <a:gd name="connsiteX0-325" fmla="*/ 1305610 w 2118144"/>
                <a:gd name="connsiteY0-326" fmla="*/ 198257 h 785379"/>
                <a:gd name="connsiteX1-327" fmla="*/ 2118144 w 2118144"/>
                <a:gd name="connsiteY1-328" fmla="*/ 229676 h 785379"/>
                <a:gd name="connsiteX2-329" fmla="*/ 2051288 w 2118144"/>
                <a:gd name="connsiteY2-330" fmla="*/ 319082 h 785379"/>
                <a:gd name="connsiteX3-331" fmla="*/ 1062526 w 2118144"/>
                <a:gd name="connsiteY3-332" fmla="*/ 785379 h 785379"/>
                <a:gd name="connsiteX4-333" fmla="*/ 0 w 2118144"/>
                <a:gd name="connsiteY4-334" fmla="*/ 220438 h 785379"/>
                <a:gd name="connsiteX5-335" fmla="*/ 1305610 w 2118144"/>
                <a:gd name="connsiteY5-336" fmla="*/ 198257 h 785379"/>
                <a:gd name="connsiteX0-337" fmla="*/ 1296085 w 2118144"/>
                <a:gd name="connsiteY0-338" fmla="*/ 212605 h 764008"/>
                <a:gd name="connsiteX1-339" fmla="*/ 2118144 w 2118144"/>
                <a:gd name="connsiteY1-340" fmla="*/ 208305 h 764008"/>
                <a:gd name="connsiteX2-341" fmla="*/ 2051288 w 2118144"/>
                <a:gd name="connsiteY2-342" fmla="*/ 297711 h 764008"/>
                <a:gd name="connsiteX3-343" fmla="*/ 1062526 w 2118144"/>
                <a:gd name="connsiteY3-344" fmla="*/ 764008 h 764008"/>
                <a:gd name="connsiteX4-345" fmla="*/ 0 w 2118144"/>
                <a:gd name="connsiteY4-346" fmla="*/ 199067 h 764008"/>
                <a:gd name="connsiteX5-347" fmla="*/ 1296085 w 2118144"/>
                <a:gd name="connsiteY5-348" fmla="*/ 212605 h 764008"/>
                <a:gd name="connsiteX0-349" fmla="*/ 1296085 w 2118144"/>
                <a:gd name="connsiteY0-350" fmla="*/ 148512 h 699915"/>
                <a:gd name="connsiteX1-351" fmla="*/ 2118144 w 2118144"/>
                <a:gd name="connsiteY1-352" fmla="*/ 144212 h 699915"/>
                <a:gd name="connsiteX2-353" fmla="*/ 2051288 w 2118144"/>
                <a:gd name="connsiteY2-354" fmla="*/ 233618 h 699915"/>
                <a:gd name="connsiteX3-355" fmla="*/ 1062526 w 2118144"/>
                <a:gd name="connsiteY3-356" fmla="*/ 699915 h 699915"/>
                <a:gd name="connsiteX4-357" fmla="*/ 0 w 2118144"/>
                <a:gd name="connsiteY4-358" fmla="*/ 134974 h 699915"/>
                <a:gd name="connsiteX5-359" fmla="*/ 1296085 w 2118144"/>
                <a:gd name="connsiteY5-360" fmla="*/ 148512 h 699915"/>
                <a:gd name="connsiteX0-361" fmla="*/ 1296085 w 2118144"/>
                <a:gd name="connsiteY0-362" fmla="*/ 156105 h 707508"/>
                <a:gd name="connsiteX1-363" fmla="*/ 2118144 w 2118144"/>
                <a:gd name="connsiteY1-364" fmla="*/ 151805 h 707508"/>
                <a:gd name="connsiteX2-365" fmla="*/ 2051288 w 2118144"/>
                <a:gd name="connsiteY2-366" fmla="*/ 241211 h 707508"/>
                <a:gd name="connsiteX3-367" fmla="*/ 1062526 w 2118144"/>
                <a:gd name="connsiteY3-368" fmla="*/ 707508 h 707508"/>
                <a:gd name="connsiteX4-369" fmla="*/ 0 w 2118144"/>
                <a:gd name="connsiteY4-370" fmla="*/ 142567 h 707508"/>
                <a:gd name="connsiteX5-371" fmla="*/ 1296085 w 2118144"/>
                <a:gd name="connsiteY5-372" fmla="*/ 156105 h 707508"/>
                <a:gd name="connsiteX0-373" fmla="*/ 1296085 w 2118144"/>
                <a:gd name="connsiteY0-374" fmla="*/ 144414 h 695817"/>
                <a:gd name="connsiteX1-375" fmla="*/ 2118144 w 2118144"/>
                <a:gd name="connsiteY1-376" fmla="*/ 140114 h 695817"/>
                <a:gd name="connsiteX2-377" fmla="*/ 2051288 w 2118144"/>
                <a:gd name="connsiteY2-378" fmla="*/ 229520 h 695817"/>
                <a:gd name="connsiteX3-379" fmla="*/ 1062526 w 2118144"/>
                <a:gd name="connsiteY3-380" fmla="*/ 695817 h 695817"/>
                <a:gd name="connsiteX4-381" fmla="*/ 0 w 2118144"/>
                <a:gd name="connsiteY4-382" fmla="*/ 130876 h 695817"/>
                <a:gd name="connsiteX5-383" fmla="*/ 1296085 w 2118144"/>
                <a:gd name="connsiteY5-384" fmla="*/ 144414 h 695817"/>
                <a:gd name="connsiteX0-385" fmla="*/ 1296085 w 2118144"/>
                <a:gd name="connsiteY0-386" fmla="*/ 149246 h 700649"/>
                <a:gd name="connsiteX1-387" fmla="*/ 2118144 w 2118144"/>
                <a:gd name="connsiteY1-388" fmla="*/ 144946 h 700649"/>
                <a:gd name="connsiteX2-389" fmla="*/ 2051288 w 2118144"/>
                <a:gd name="connsiteY2-390" fmla="*/ 234352 h 700649"/>
                <a:gd name="connsiteX3-391" fmla="*/ 1062526 w 2118144"/>
                <a:gd name="connsiteY3-392" fmla="*/ 700649 h 700649"/>
                <a:gd name="connsiteX4-393" fmla="*/ 0 w 2118144"/>
                <a:gd name="connsiteY4-394" fmla="*/ 135708 h 700649"/>
                <a:gd name="connsiteX5-395" fmla="*/ 1296085 w 2118144"/>
                <a:gd name="connsiteY5-396" fmla="*/ 149246 h 700649"/>
                <a:gd name="connsiteX0-397" fmla="*/ 1296085 w 2118144"/>
                <a:gd name="connsiteY0-398" fmla="*/ 143754 h 695157"/>
                <a:gd name="connsiteX1-399" fmla="*/ 2118144 w 2118144"/>
                <a:gd name="connsiteY1-400" fmla="*/ 139454 h 695157"/>
                <a:gd name="connsiteX2-401" fmla="*/ 2051288 w 2118144"/>
                <a:gd name="connsiteY2-402" fmla="*/ 228860 h 695157"/>
                <a:gd name="connsiteX3-403" fmla="*/ 1062526 w 2118144"/>
                <a:gd name="connsiteY3-404" fmla="*/ 695157 h 695157"/>
                <a:gd name="connsiteX4-405" fmla="*/ 0 w 2118144"/>
                <a:gd name="connsiteY4-406" fmla="*/ 130216 h 695157"/>
                <a:gd name="connsiteX5-407" fmla="*/ 1296085 w 2118144"/>
                <a:gd name="connsiteY5-408" fmla="*/ 143754 h 695157"/>
                <a:gd name="connsiteX0-409" fmla="*/ 1296085 w 2118144"/>
                <a:gd name="connsiteY0-410" fmla="*/ 143754 h 695157"/>
                <a:gd name="connsiteX1-411" fmla="*/ 2118144 w 2118144"/>
                <a:gd name="connsiteY1-412" fmla="*/ 139454 h 695157"/>
                <a:gd name="connsiteX2-413" fmla="*/ 2051288 w 2118144"/>
                <a:gd name="connsiteY2-414" fmla="*/ 228860 h 695157"/>
                <a:gd name="connsiteX3-415" fmla="*/ 1062526 w 2118144"/>
                <a:gd name="connsiteY3-416" fmla="*/ 695157 h 695157"/>
                <a:gd name="connsiteX4-417" fmla="*/ 0 w 2118144"/>
                <a:gd name="connsiteY4-418" fmla="*/ 130216 h 695157"/>
                <a:gd name="connsiteX5-419" fmla="*/ 1296085 w 2118144"/>
                <a:gd name="connsiteY5-420" fmla="*/ 143754 h 6951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18144" h="695157">
                  <a:moveTo>
                    <a:pt x="1296085" y="143754"/>
                  </a:moveTo>
                  <a:cubicBezTo>
                    <a:pt x="1701497" y="288169"/>
                    <a:pt x="1866071" y="101457"/>
                    <a:pt x="2118144" y="139454"/>
                  </a:cubicBezTo>
                  <a:lnTo>
                    <a:pt x="2051288" y="228860"/>
                  </a:lnTo>
                  <a:cubicBezTo>
                    <a:pt x="1816267" y="513639"/>
                    <a:pt x="1460594" y="695157"/>
                    <a:pt x="1062526" y="695157"/>
                  </a:cubicBezTo>
                  <a:cubicBezTo>
                    <a:pt x="620228" y="695157"/>
                    <a:pt x="230270" y="471061"/>
                    <a:pt x="0" y="130216"/>
                  </a:cubicBezTo>
                  <a:cubicBezTo>
                    <a:pt x="420123" y="-81965"/>
                    <a:pt x="902157" y="-3634"/>
                    <a:pt x="1296085" y="143754"/>
                  </a:cubicBezTo>
                  <a:close/>
                </a:path>
              </a:pathLst>
            </a:cu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47" name="任意多边形: 形状 46"/>
            <p:cNvSpPr/>
            <p:nvPr>
              <p:custDataLst>
                <p:tags r:id="rId5"/>
              </p:custDataLst>
            </p:nvPr>
          </p:nvSpPr>
          <p:spPr>
            <a:xfrm flipH="1">
              <a:off x="2823426" y="4631983"/>
              <a:ext cx="2097404" cy="684721"/>
            </a:xfrm>
            <a:custGeom>
              <a:avLst/>
              <a:gdLst>
                <a:gd name="connsiteX0" fmla="*/ 458138 w 2097404"/>
                <a:gd name="connsiteY0" fmla="*/ 641 h 684721"/>
                <a:gd name="connsiteX1" fmla="*/ 0 w 2097404"/>
                <a:gd name="connsiteY1" fmla="*/ 119780 h 684721"/>
                <a:gd name="connsiteX2" fmla="*/ 1062526 w 2097404"/>
                <a:gd name="connsiteY2" fmla="*/ 684721 h 684721"/>
                <a:gd name="connsiteX3" fmla="*/ 2051288 w 2097404"/>
                <a:gd name="connsiteY3" fmla="*/ 218424 h 684721"/>
                <a:gd name="connsiteX4" fmla="*/ 2097404 w 2097404"/>
                <a:gd name="connsiteY4" fmla="*/ 156754 h 684721"/>
                <a:gd name="connsiteX5" fmla="*/ 2033584 w 2097404"/>
                <a:gd name="connsiteY5" fmla="*/ 181140 h 684721"/>
                <a:gd name="connsiteX6" fmla="*/ 1701699 w 2097404"/>
                <a:gd name="connsiteY6" fmla="*/ 228308 h 684721"/>
                <a:gd name="connsiteX7" fmla="*/ 1369815 w 2097404"/>
                <a:gd name="connsiteY7" fmla="*/ 181140 h 684721"/>
                <a:gd name="connsiteX8" fmla="*/ 1345345 w 2097404"/>
                <a:gd name="connsiteY8" fmla="*/ 171790 h 684721"/>
                <a:gd name="connsiteX9" fmla="*/ 1305610 w 2097404"/>
                <a:gd name="connsiteY9" fmla="*/ 161893 h 684721"/>
                <a:gd name="connsiteX10" fmla="*/ 458138 w 2097404"/>
                <a:gd name="connsiteY10" fmla="*/ 641 h 68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404" h="684721">
                  <a:moveTo>
                    <a:pt x="458138" y="641"/>
                  </a:moveTo>
                  <a:cubicBezTo>
                    <a:pt x="258197" y="7017"/>
                    <a:pt x="123146" y="60125"/>
                    <a:pt x="0" y="119780"/>
                  </a:cubicBezTo>
                  <a:cubicBezTo>
                    <a:pt x="230270" y="460625"/>
                    <a:pt x="620228" y="684721"/>
                    <a:pt x="1062526" y="684721"/>
                  </a:cubicBezTo>
                  <a:cubicBezTo>
                    <a:pt x="1460594" y="684721"/>
                    <a:pt x="1816267" y="503203"/>
                    <a:pt x="2051288" y="218424"/>
                  </a:cubicBezTo>
                  <a:lnTo>
                    <a:pt x="2097404" y="156754"/>
                  </a:lnTo>
                  <a:lnTo>
                    <a:pt x="2033584" y="181140"/>
                  </a:lnTo>
                  <a:cubicBezTo>
                    <a:pt x="1931576" y="211513"/>
                    <a:pt x="1819424" y="228308"/>
                    <a:pt x="1701699" y="228308"/>
                  </a:cubicBezTo>
                  <a:cubicBezTo>
                    <a:pt x="1583975" y="228308"/>
                    <a:pt x="1471823" y="211513"/>
                    <a:pt x="1369815" y="181140"/>
                  </a:cubicBezTo>
                  <a:lnTo>
                    <a:pt x="1345345" y="171790"/>
                  </a:lnTo>
                  <a:lnTo>
                    <a:pt x="1305610" y="161893"/>
                  </a:lnTo>
                  <a:cubicBezTo>
                    <a:pt x="922908" y="34621"/>
                    <a:pt x="658078" y="-5736"/>
                    <a:pt x="458138" y="641"/>
                  </a:cubicBezTo>
                  <a:close/>
                </a:path>
              </a:pathLst>
            </a:cu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grpSp>
        <p:nvGrpSpPr>
          <p:cNvPr id="43" name="组合 42"/>
          <p:cNvGrpSpPr/>
          <p:nvPr>
            <p:custDataLst>
              <p:tags r:id="rId6"/>
            </p:custDataLst>
          </p:nvPr>
        </p:nvGrpSpPr>
        <p:grpSpPr>
          <a:xfrm>
            <a:off x="1551024" y="2018972"/>
            <a:ext cx="3310233" cy="3310234"/>
            <a:chOff x="2577357" y="2753978"/>
            <a:chExt cx="2562726" cy="2562727"/>
          </a:xfrm>
        </p:grpSpPr>
        <p:sp>
          <p:nvSpPr>
            <p:cNvPr id="29" name="椭圆 28"/>
            <p:cNvSpPr/>
            <p:nvPr>
              <p:custDataLst>
                <p:tags r:id="rId7"/>
              </p:custDataLst>
            </p:nvPr>
          </p:nvSpPr>
          <p:spPr>
            <a:xfrm>
              <a:off x="2577357" y="2753978"/>
              <a:ext cx="2562726" cy="25627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6" name="任意多边形: 形状 25"/>
            <p:cNvSpPr/>
            <p:nvPr>
              <p:custDataLst>
                <p:tags r:id="rId8"/>
              </p:custDataLst>
            </p:nvPr>
          </p:nvSpPr>
          <p:spPr>
            <a:xfrm>
              <a:off x="2795543" y="4621548"/>
              <a:ext cx="2118144" cy="695157"/>
            </a:xfrm>
            <a:custGeom>
              <a:avLst/>
              <a:gdLst>
                <a:gd name="connsiteX0" fmla="*/ 1022480 w 2154766"/>
                <a:gd name="connsiteY0" fmla="*/ 0 h 861363"/>
                <a:gd name="connsiteX1" fmla="*/ 2138424 w 2154766"/>
                <a:gd name="connsiteY1" fmla="*/ 293473 h 861363"/>
                <a:gd name="connsiteX2" fmla="*/ 2154766 w 2154766"/>
                <a:gd name="connsiteY2" fmla="*/ 305660 h 861363"/>
                <a:gd name="connsiteX3" fmla="*/ 2087910 w 2154766"/>
                <a:gd name="connsiteY3" fmla="*/ 395066 h 861363"/>
                <a:gd name="connsiteX4" fmla="*/ 1099148 w 2154766"/>
                <a:gd name="connsiteY4" fmla="*/ 861363 h 861363"/>
                <a:gd name="connsiteX5" fmla="*/ 36622 w 2154766"/>
                <a:gd name="connsiteY5" fmla="*/ 296422 h 861363"/>
                <a:gd name="connsiteX6" fmla="*/ 0 w 2154766"/>
                <a:gd name="connsiteY6" fmla="*/ 236141 h 861363"/>
                <a:gd name="connsiteX7" fmla="*/ 102574 w 2154766"/>
                <a:gd name="connsiteY7" fmla="*/ 184154 h 861363"/>
                <a:gd name="connsiteX8" fmla="*/ 1022480 w 2154766"/>
                <a:gd name="connsiteY8" fmla="*/ 0 h 861363"/>
                <a:gd name="connsiteX0-1" fmla="*/ 1022480 w 2154766"/>
                <a:gd name="connsiteY0-2" fmla="*/ 0 h 861363"/>
                <a:gd name="connsiteX1-3" fmla="*/ 2138424 w 2154766"/>
                <a:gd name="connsiteY1-4" fmla="*/ 293473 h 861363"/>
                <a:gd name="connsiteX2-5" fmla="*/ 2154766 w 2154766"/>
                <a:gd name="connsiteY2-6" fmla="*/ 305660 h 861363"/>
                <a:gd name="connsiteX3-7" fmla="*/ 2087910 w 2154766"/>
                <a:gd name="connsiteY3-8" fmla="*/ 395066 h 861363"/>
                <a:gd name="connsiteX4-9" fmla="*/ 1099148 w 2154766"/>
                <a:gd name="connsiteY4-10" fmla="*/ 861363 h 861363"/>
                <a:gd name="connsiteX5-11" fmla="*/ 36622 w 2154766"/>
                <a:gd name="connsiteY5-12" fmla="*/ 296422 h 861363"/>
                <a:gd name="connsiteX6-13" fmla="*/ 0 w 2154766"/>
                <a:gd name="connsiteY6-14" fmla="*/ 236141 h 861363"/>
                <a:gd name="connsiteX7-15" fmla="*/ 483574 w 2154766"/>
                <a:gd name="connsiteY7-16" fmla="*/ 209554 h 861363"/>
                <a:gd name="connsiteX8-17" fmla="*/ 1022480 w 2154766"/>
                <a:gd name="connsiteY8-18" fmla="*/ 0 h 861363"/>
                <a:gd name="connsiteX0-19" fmla="*/ 1365380 w 2154766"/>
                <a:gd name="connsiteY0-20" fmla="*/ 0 h 848663"/>
                <a:gd name="connsiteX1-21" fmla="*/ 2138424 w 2154766"/>
                <a:gd name="connsiteY1-22" fmla="*/ 280773 h 848663"/>
                <a:gd name="connsiteX2-23" fmla="*/ 2154766 w 2154766"/>
                <a:gd name="connsiteY2-24" fmla="*/ 292960 h 848663"/>
                <a:gd name="connsiteX3-25" fmla="*/ 2087910 w 2154766"/>
                <a:gd name="connsiteY3-26" fmla="*/ 382366 h 848663"/>
                <a:gd name="connsiteX4-27" fmla="*/ 1099148 w 2154766"/>
                <a:gd name="connsiteY4-28" fmla="*/ 848663 h 848663"/>
                <a:gd name="connsiteX5-29" fmla="*/ 36622 w 2154766"/>
                <a:gd name="connsiteY5-30" fmla="*/ 283722 h 848663"/>
                <a:gd name="connsiteX6-31" fmla="*/ 0 w 2154766"/>
                <a:gd name="connsiteY6-32" fmla="*/ 223441 h 848663"/>
                <a:gd name="connsiteX7-33" fmla="*/ 483574 w 2154766"/>
                <a:gd name="connsiteY7-34" fmla="*/ 196854 h 848663"/>
                <a:gd name="connsiteX8-35" fmla="*/ 1365380 w 2154766"/>
                <a:gd name="connsiteY8-36" fmla="*/ 0 h 848663"/>
                <a:gd name="connsiteX0-37" fmla="*/ 1365380 w 2154766"/>
                <a:gd name="connsiteY0-38" fmla="*/ 0 h 848663"/>
                <a:gd name="connsiteX1-39" fmla="*/ 2138424 w 2154766"/>
                <a:gd name="connsiteY1-40" fmla="*/ 280773 h 848663"/>
                <a:gd name="connsiteX2-41" fmla="*/ 2154766 w 2154766"/>
                <a:gd name="connsiteY2-42" fmla="*/ 292960 h 848663"/>
                <a:gd name="connsiteX3-43" fmla="*/ 2087910 w 2154766"/>
                <a:gd name="connsiteY3-44" fmla="*/ 382366 h 848663"/>
                <a:gd name="connsiteX4-45" fmla="*/ 1099148 w 2154766"/>
                <a:gd name="connsiteY4-46" fmla="*/ 848663 h 848663"/>
                <a:gd name="connsiteX5-47" fmla="*/ 36622 w 2154766"/>
                <a:gd name="connsiteY5-48" fmla="*/ 283722 h 848663"/>
                <a:gd name="connsiteX6-49" fmla="*/ 0 w 2154766"/>
                <a:gd name="connsiteY6-50" fmla="*/ 223441 h 848663"/>
                <a:gd name="connsiteX7-51" fmla="*/ 483574 w 2154766"/>
                <a:gd name="connsiteY7-52" fmla="*/ 196854 h 848663"/>
                <a:gd name="connsiteX8-53" fmla="*/ 1365380 w 2154766"/>
                <a:gd name="connsiteY8-54" fmla="*/ 0 h 848663"/>
                <a:gd name="connsiteX0-55" fmla="*/ 1365380 w 2154766"/>
                <a:gd name="connsiteY0-56" fmla="*/ 355 h 849018"/>
                <a:gd name="connsiteX1-57" fmla="*/ 2138424 w 2154766"/>
                <a:gd name="connsiteY1-58" fmla="*/ 281128 h 849018"/>
                <a:gd name="connsiteX2-59" fmla="*/ 2154766 w 2154766"/>
                <a:gd name="connsiteY2-60" fmla="*/ 293315 h 849018"/>
                <a:gd name="connsiteX3-61" fmla="*/ 2087910 w 2154766"/>
                <a:gd name="connsiteY3-62" fmla="*/ 382721 h 849018"/>
                <a:gd name="connsiteX4-63" fmla="*/ 1099148 w 2154766"/>
                <a:gd name="connsiteY4-64" fmla="*/ 849018 h 849018"/>
                <a:gd name="connsiteX5-65" fmla="*/ 36622 w 2154766"/>
                <a:gd name="connsiteY5-66" fmla="*/ 284077 h 849018"/>
                <a:gd name="connsiteX6-67" fmla="*/ 0 w 2154766"/>
                <a:gd name="connsiteY6-68" fmla="*/ 223796 h 849018"/>
                <a:gd name="connsiteX7-69" fmla="*/ 1365380 w 2154766"/>
                <a:gd name="connsiteY7-70" fmla="*/ 355 h 849018"/>
                <a:gd name="connsiteX0-71" fmla="*/ 1328758 w 2118144"/>
                <a:gd name="connsiteY0-72" fmla="*/ 2284 h 850947"/>
                <a:gd name="connsiteX1-73" fmla="*/ 2101802 w 2118144"/>
                <a:gd name="connsiteY1-74" fmla="*/ 283057 h 850947"/>
                <a:gd name="connsiteX2-75" fmla="*/ 2118144 w 2118144"/>
                <a:gd name="connsiteY2-76" fmla="*/ 295244 h 850947"/>
                <a:gd name="connsiteX3-77" fmla="*/ 2051288 w 2118144"/>
                <a:gd name="connsiteY3-78" fmla="*/ 384650 h 850947"/>
                <a:gd name="connsiteX4-79" fmla="*/ 1062526 w 2118144"/>
                <a:gd name="connsiteY4-80" fmla="*/ 850947 h 850947"/>
                <a:gd name="connsiteX5-81" fmla="*/ 0 w 2118144"/>
                <a:gd name="connsiteY5-82" fmla="*/ 286006 h 850947"/>
                <a:gd name="connsiteX6-83" fmla="*/ 598378 w 2118144"/>
                <a:gd name="connsiteY6-84" fmla="*/ 60625 h 850947"/>
                <a:gd name="connsiteX7-85" fmla="*/ 1328758 w 2118144"/>
                <a:gd name="connsiteY7-86" fmla="*/ 2284 h 850947"/>
                <a:gd name="connsiteX0-87" fmla="*/ 1328758 w 2118144"/>
                <a:gd name="connsiteY0-88" fmla="*/ 588 h 849251"/>
                <a:gd name="connsiteX1-89" fmla="*/ 2101802 w 2118144"/>
                <a:gd name="connsiteY1-90" fmla="*/ 281361 h 849251"/>
                <a:gd name="connsiteX2-91" fmla="*/ 2118144 w 2118144"/>
                <a:gd name="connsiteY2-92" fmla="*/ 293548 h 849251"/>
                <a:gd name="connsiteX3-93" fmla="*/ 2051288 w 2118144"/>
                <a:gd name="connsiteY3-94" fmla="*/ 382954 h 849251"/>
                <a:gd name="connsiteX4-95" fmla="*/ 1062526 w 2118144"/>
                <a:gd name="connsiteY4-96" fmla="*/ 849251 h 849251"/>
                <a:gd name="connsiteX5-97" fmla="*/ 0 w 2118144"/>
                <a:gd name="connsiteY5-98" fmla="*/ 284310 h 849251"/>
                <a:gd name="connsiteX6-99" fmla="*/ 522178 w 2118144"/>
                <a:gd name="connsiteY6-100" fmla="*/ 147829 h 849251"/>
                <a:gd name="connsiteX7-101" fmla="*/ 1328758 w 2118144"/>
                <a:gd name="connsiteY7-102" fmla="*/ 588 h 849251"/>
                <a:gd name="connsiteX0-103" fmla="*/ 1531958 w 2118144"/>
                <a:gd name="connsiteY0-104" fmla="*/ 659 h 836622"/>
                <a:gd name="connsiteX1-105" fmla="*/ 2101802 w 2118144"/>
                <a:gd name="connsiteY1-106" fmla="*/ 268732 h 836622"/>
                <a:gd name="connsiteX2-107" fmla="*/ 2118144 w 2118144"/>
                <a:gd name="connsiteY2-108" fmla="*/ 280919 h 836622"/>
                <a:gd name="connsiteX3-109" fmla="*/ 2051288 w 2118144"/>
                <a:gd name="connsiteY3-110" fmla="*/ 370325 h 836622"/>
                <a:gd name="connsiteX4-111" fmla="*/ 1062526 w 2118144"/>
                <a:gd name="connsiteY4-112" fmla="*/ 836622 h 836622"/>
                <a:gd name="connsiteX5-113" fmla="*/ 0 w 2118144"/>
                <a:gd name="connsiteY5-114" fmla="*/ 271681 h 836622"/>
                <a:gd name="connsiteX6-115" fmla="*/ 522178 w 2118144"/>
                <a:gd name="connsiteY6-116" fmla="*/ 135200 h 836622"/>
                <a:gd name="connsiteX7-117" fmla="*/ 1531958 w 2118144"/>
                <a:gd name="connsiteY7-118" fmla="*/ 659 h 836622"/>
                <a:gd name="connsiteX0-119" fmla="*/ 522178 w 2118144"/>
                <a:gd name="connsiteY0-120" fmla="*/ 2 h 701424"/>
                <a:gd name="connsiteX1-121" fmla="*/ 2101802 w 2118144"/>
                <a:gd name="connsiteY1-122" fmla="*/ 133534 h 701424"/>
                <a:gd name="connsiteX2-123" fmla="*/ 2118144 w 2118144"/>
                <a:gd name="connsiteY2-124" fmla="*/ 145721 h 701424"/>
                <a:gd name="connsiteX3-125" fmla="*/ 2051288 w 2118144"/>
                <a:gd name="connsiteY3-126" fmla="*/ 235127 h 701424"/>
                <a:gd name="connsiteX4-127" fmla="*/ 1062526 w 2118144"/>
                <a:gd name="connsiteY4-128" fmla="*/ 701424 h 701424"/>
                <a:gd name="connsiteX5-129" fmla="*/ 0 w 2118144"/>
                <a:gd name="connsiteY5-130" fmla="*/ 136483 h 701424"/>
                <a:gd name="connsiteX6-131" fmla="*/ 522178 w 2118144"/>
                <a:gd name="connsiteY6-132" fmla="*/ 2 h 701424"/>
                <a:gd name="connsiteX0-133" fmla="*/ 522178 w 2118144"/>
                <a:gd name="connsiteY0-134" fmla="*/ 20210 h 721632"/>
                <a:gd name="connsiteX1-135" fmla="*/ 1520777 w 2118144"/>
                <a:gd name="connsiteY1-136" fmla="*/ 8485 h 721632"/>
                <a:gd name="connsiteX2-137" fmla="*/ 2118144 w 2118144"/>
                <a:gd name="connsiteY2-138" fmla="*/ 165929 h 721632"/>
                <a:gd name="connsiteX3-139" fmla="*/ 2051288 w 2118144"/>
                <a:gd name="connsiteY3-140" fmla="*/ 255335 h 721632"/>
                <a:gd name="connsiteX4-141" fmla="*/ 1062526 w 2118144"/>
                <a:gd name="connsiteY4-142" fmla="*/ 721632 h 721632"/>
                <a:gd name="connsiteX5-143" fmla="*/ 0 w 2118144"/>
                <a:gd name="connsiteY5-144" fmla="*/ 156691 h 721632"/>
                <a:gd name="connsiteX6-145" fmla="*/ 522178 w 2118144"/>
                <a:gd name="connsiteY6-146" fmla="*/ 20210 h 721632"/>
                <a:gd name="connsiteX0-147" fmla="*/ 522178 w 2118144"/>
                <a:gd name="connsiteY0-148" fmla="*/ 2 h 701424"/>
                <a:gd name="connsiteX1-149" fmla="*/ 1501727 w 2118144"/>
                <a:gd name="connsiteY1-150" fmla="*/ 143059 h 701424"/>
                <a:gd name="connsiteX2-151" fmla="*/ 2118144 w 2118144"/>
                <a:gd name="connsiteY2-152" fmla="*/ 145721 h 701424"/>
                <a:gd name="connsiteX3-153" fmla="*/ 2051288 w 2118144"/>
                <a:gd name="connsiteY3-154" fmla="*/ 235127 h 701424"/>
                <a:gd name="connsiteX4-155" fmla="*/ 1062526 w 2118144"/>
                <a:gd name="connsiteY4-156" fmla="*/ 701424 h 701424"/>
                <a:gd name="connsiteX5-157" fmla="*/ 0 w 2118144"/>
                <a:gd name="connsiteY5-158" fmla="*/ 136483 h 701424"/>
                <a:gd name="connsiteX6-159" fmla="*/ 522178 w 2118144"/>
                <a:gd name="connsiteY6-160" fmla="*/ 2 h 701424"/>
                <a:gd name="connsiteX0-161" fmla="*/ 538847 w 2118144"/>
                <a:gd name="connsiteY0-162" fmla="*/ 2 h 694280"/>
                <a:gd name="connsiteX1-163" fmla="*/ 1501727 w 2118144"/>
                <a:gd name="connsiteY1-164" fmla="*/ 135915 h 694280"/>
                <a:gd name="connsiteX2-165" fmla="*/ 2118144 w 2118144"/>
                <a:gd name="connsiteY2-166" fmla="*/ 138577 h 694280"/>
                <a:gd name="connsiteX3-167" fmla="*/ 2051288 w 2118144"/>
                <a:gd name="connsiteY3-168" fmla="*/ 227983 h 694280"/>
                <a:gd name="connsiteX4-169" fmla="*/ 1062526 w 2118144"/>
                <a:gd name="connsiteY4-170" fmla="*/ 694280 h 694280"/>
                <a:gd name="connsiteX5-171" fmla="*/ 0 w 2118144"/>
                <a:gd name="connsiteY5-172" fmla="*/ 129339 h 694280"/>
                <a:gd name="connsiteX6-173" fmla="*/ 538847 w 2118144"/>
                <a:gd name="connsiteY6-174" fmla="*/ 2 h 694280"/>
                <a:gd name="connsiteX0-175" fmla="*/ 538847 w 2118144"/>
                <a:gd name="connsiteY0-176" fmla="*/ 13180 h 707458"/>
                <a:gd name="connsiteX1-177" fmla="*/ 1501727 w 2118144"/>
                <a:gd name="connsiteY1-178" fmla="*/ 149093 h 707458"/>
                <a:gd name="connsiteX2-179" fmla="*/ 2118144 w 2118144"/>
                <a:gd name="connsiteY2-180" fmla="*/ 151755 h 707458"/>
                <a:gd name="connsiteX3-181" fmla="*/ 2051288 w 2118144"/>
                <a:gd name="connsiteY3-182" fmla="*/ 241161 h 707458"/>
                <a:gd name="connsiteX4-183" fmla="*/ 1062526 w 2118144"/>
                <a:gd name="connsiteY4-184" fmla="*/ 707458 h 707458"/>
                <a:gd name="connsiteX5-185" fmla="*/ 0 w 2118144"/>
                <a:gd name="connsiteY5-186" fmla="*/ 142517 h 707458"/>
                <a:gd name="connsiteX6-187" fmla="*/ 538847 w 2118144"/>
                <a:gd name="connsiteY6-188" fmla="*/ 13180 h 707458"/>
                <a:gd name="connsiteX0-189" fmla="*/ 538847 w 2118144"/>
                <a:gd name="connsiteY0-190" fmla="*/ 3277 h 697555"/>
                <a:gd name="connsiteX1-191" fmla="*/ 1501727 w 2118144"/>
                <a:gd name="connsiteY1-192" fmla="*/ 139190 h 697555"/>
                <a:gd name="connsiteX2-193" fmla="*/ 2118144 w 2118144"/>
                <a:gd name="connsiteY2-194" fmla="*/ 141852 h 697555"/>
                <a:gd name="connsiteX3-195" fmla="*/ 2051288 w 2118144"/>
                <a:gd name="connsiteY3-196" fmla="*/ 231258 h 697555"/>
                <a:gd name="connsiteX4-197" fmla="*/ 1062526 w 2118144"/>
                <a:gd name="connsiteY4-198" fmla="*/ 697555 h 697555"/>
                <a:gd name="connsiteX5-199" fmla="*/ 0 w 2118144"/>
                <a:gd name="connsiteY5-200" fmla="*/ 132614 h 697555"/>
                <a:gd name="connsiteX6-201" fmla="*/ 538847 w 2118144"/>
                <a:gd name="connsiteY6-202" fmla="*/ 3277 h 697555"/>
                <a:gd name="connsiteX0-203" fmla="*/ 538847 w 2118144"/>
                <a:gd name="connsiteY0-204" fmla="*/ 3277 h 697555"/>
                <a:gd name="connsiteX1-205" fmla="*/ 1501727 w 2118144"/>
                <a:gd name="connsiteY1-206" fmla="*/ 139190 h 697555"/>
                <a:gd name="connsiteX2-207" fmla="*/ 2118144 w 2118144"/>
                <a:gd name="connsiteY2-208" fmla="*/ 141852 h 697555"/>
                <a:gd name="connsiteX3-209" fmla="*/ 2051288 w 2118144"/>
                <a:gd name="connsiteY3-210" fmla="*/ 231258 h 697555"/>
                <a:gd name="connsiteX4-211" fmla="*/ 1062526 w 2118144"/>
                <a:gd name="connsiteY4-212" fmla="*/ 697555 h 697555"/>
                <a:gd name="connsiteX5-213" fmla="*/ 0 w 2118144"/>
                <a:gd name="connsiteY5-214" fmla="*/ 132614 h 697555"/>
                <a:gd name="connsiteX6-215" fmla="*/ 538847 w 2118144"/>
                <a:gd name="connsiteY6-216" fmla="*/ 3277 h 697555"/>
                <a:gd name="connsiteX0-217" fmla="*/ 538847 w 2118144"/>
                <a:gd name="connsiteY0-218" fmla="*/ 3277 h 697555"/>
                <a:gd name="connsiteX1-219" fmla="*/ 2118144 w 2118144"/>
                <a:gd name="connsiteY1-220" fmla="*/ 141852 h 697555"/>
                <a:gd name="connsiteX2-221" fmla="*/ 2051288 w 2118144"/>
                <a:gd name="connsiteY2-222" fmla="*/ 231258 h 697555"/>
                <a:gd name="connsiteX3-223" fmla="*/ 1062526 w 2118144"/>
                <a:gd name="connsiteY3-224" fmla="*/ 697555 h 697555"/>
                <a:gd name="connsiteX4-225" fmla="*/ 0 w 2118144"/>
                <a:gd name="connsiteY4-226" fmla="*/ 132614 h 697555"/>
                <a:gd name="connsiteX5-227" fmla="*/ 538847 w 2118144"/>
                <a:gd name="connsiteY5-228" fmla="*/ 3277 h 697555"/>
                <a:gd name="connsiteX0-229" fmla="*/ 996047 w 2118144"/>
                <a:gd name="connsiteY0-230" fmla="*/ 3217 h 699876"/>
                <a:gd name="connsiteX1-231" fmla="*/ 2118144 w 2118144"/>
                <a:gd name="connsiteY1-232" fmla="*/ 144173 h 699876"/>
                <a:gd name="connsiteX2-233" fmla="*/ 2051288 w 2118144"/>
                <a:gd name="connsiteY2-234" fmla="*/ 233579 h 699876"/>
                <a:gd name="connsiteX3-235" fmla="*/ 1062526 w 2118144"/>
                <a:gd name="connsiteY3-236" fmla="*/ 699876 h 699876"/>
                <a:gd name="connsiteX4-237" fmla="*/ 0 w 2118144"/>
                <a:gd name="connsiteY4-238" fmla="*/ 134935 h 699876"/>
                <a:gd name="connsiteX5-239" fmla="*/ 996047 w 2118144"/>
                <a:gd name="connsiteY5-240" fmla="*/ 3217 h 699876"/>
                <a:gd name="connsiteX0-241" fmla="*/ 996047 w 2118144"/>
                <a:gd name="connsiteY0-242" fmla="*/ 43001 h 739660"/>
                <a:gd name="connsiteX1-243" fmla="*/ 2118144 w 2118144"/>
                <a:gd name="connsiteY1-244" fmla="*/ 183957 h 739660"/>
                <a:gd name="connsiteX2-245" fmla="*/ 2051288 w 2118144"/>
                <a:gd name="connsiteY2-246" fmla="*/ 273363 h 739660"/>
                <a:gd name="connsiteX3-247" fmla="*/ 1062526 w 2118144"/>
                <a:gd name="connsiteY3-248" fmla="*/ 739660 h 739660"/>
                <a:gd name="connsiteX4-249" fmla="*/ 0 w 2118144"/>
                <a:gd name="connsiteY4-250" fmla="*/ 174719 h 739660"/>
                <a:gd name="connsiteX5-251" fmla="*/ 996047 w 2118144"/>
                <a:gd name="connsiteY5-252" fmla="*/ 43001 h 739660"/>
                <a:gd name="connsiteX0-253" fmla="*/ 996047 w 2118144"/>
                <a:gd name="connsiteY0-254" fmla="*/ 70853 h 767512"/>
                <a:gd name="connsiteX1-255" fmla="*/ 2118144 w 2118144"/>
                <a:gd name="connsiteY1-256" fmla="*/ 211809 h 767512"/>
                <a:gd name="connsiteX2-257" fmla="*/ 2051288 w 2118144"/>
                <a:gd name="connsiteY2-258" fmla="*/ 301215 h 767512"/>
                <a:gd name="connsiteX3-259" fmla="*/ 1062526 w 2118144"/>
                <a:gd name="connsiteY3-260" fmla="*/ 767512 h 767512"/>
                <a:gd name="connsiteX4-261" fmla="*/ 0 w 2118144"/>
                <a:gd name="connsiteY4-262" fmla="*/ 202571 h 767512"/>
                <a:gd name="connsiteX5-263" fmla="*/ 996047 w 2118144"/>
                <a:gd name="connsiteY5-264" fmla="*/ 70853 h 767512"/>
                <a:gd name="connsiteX0-265" fmla="*/ 996047 w 2118144"/>
                <a:gd name="connsiteY0-266" fmla="*/ 70853 h 767512"/>
                <a:gd name="connsiteX1-267" fmla="*/ 2118144 w 2118144"/>
                <a:gd name="connsiteY1-268" fmla="*/ 211809 h 767512"/>
                <a:gd name="connsiteX2-269" fmla="*/ 2051288 w 2118144"/>
                <a:gd name="connsiteY2-270" fmla="*/ 301215 h 767512"/>
                <a:gd name="connsiteX3-271" fmla="*/ 1062526 w 2118144"/>
                <a:gd name="connsiteY3-272" fmla="*/ 767512 h 767512"/>
                <a:gd name="connsiteX4-273" fmla="*/ 0 w 2118144"/>
                <a:gd name="connsiteY4-274" fmla="*/ 202571 h 767512"/>
                <a:gd name="connsiteX5-275" fmla="*/ 996047 w 2118144"/>
                <a:gd name="connsiteY5-276" fmla="*/ 70853 h 767512"/>
                <a:gd name="connsiteX0-277" fmla="*/ 1305610 w 2118144"/>
                <a:gd name="connsiteY0-278" fmla="*/ 114935 h 702057"/>
                <a:gd name="connsiteX1-279" fmla="*/ 2118144 w 2118144"/>
                <a:gd name="connsiteY1-280" fmla="*/ 146354 h 702057"/>
                <a:gd name="connsiteX2-281" fmla="*/ 2051288 w 2118144"/>
                <a:gd name="connsiteY2-282" fmla="*/ 235760 h 702057"/>
                <a:gd name="connsiteX3-283" fmla="*/ 1062526 w 2118144"/>
                <a:gd name="connsiteY3-284" fmla="*/ 702057 h 702057"/>
                <a:gd name="connsiteX4-285" fmla="*/ 0 w 2118144"/>
                <a:gd name="connsiteY4-286" fmla="*/ 137116 h 702057"/>
                <a:gd name="connsiteX5-287" fmla="*/ 1305610 w 2118144"/>
                <a:gd name="connsiteY5-288" fmla="*/ 114935 h 702057"/>
                <a:gd name="connsiteX0-289" fmla="*/ 1305610 w 2118144"/>
                <a:gd name="connsiteY0-290" fmla="*/ 185187 h 772309"/>
                <a:gd name="connsiteX1-291" fmla="*/ 2118144 w 2118144"/>
                <a:gd name="connsiteY1-292" fmla="*/ 216606 h 772309"/>
                <a:gd name="connsiteX2-293" fmla="*/ 2051288 w 2118144"/>
                <a:gd name="connsiteY2-294" fmla="*/ 306012 h 772309"/>
                <a:gd name="connsiteX3-295" fmla="*/ 1062526 w 2118144"/>
                <a:gd name="connsiteY3-296" fmla="*/ 772309 h 772309"/>
                <a:gd name="connsiteX4-297" fmla="*/ 0 w 2118144"/>
                <a:gd name="connsiteY4-298" fmla="*/ 207368 h 772309"/>
                <a:gd name="connsiteX5-299" fmla="*/ 1305610 w 2118144"/>
                <a:gd name="connsiteY5-300" fmla="*/ 185187 h 772309"/>
                <a:gd name="connsiteX0-301" fmla="*/ 1305610 w 2118144"/>
                <a:gd name="connsiteY0-302" fmla="*/ 185187 h 772309"/>
                <a:gd name="connsiteX1-303" fmla="*/ 2118144 w 2118144"/>
                <a:gd name="connsiteY1-304" fmla="*/ 216606 h 772309"/>
                <a:gd name="connsiteX2-305" fmla="*/ 2051288 w 2118144"/>
                <a:gd name="connsiteY2-306" fmla="*/ 306012 h 772309"/>
                <a:gd name="connsiteX3-307" fmla="*/ 1062526 w 2118144"/>
                <a:gd name="connsiteY3-308" fmla="*/ 772309 h 772309"/>
                <a:gd name="connsiteX4-309" fmla="*/ 0 w 2118144"/>
                <a:gd name="connsiteY4-310" fmla="*/ 207368 h 772309"/>
                <a:gd name="connsiteX5-311" fmla="*/ 1305610 w 2118144"/>
                <a:gd name="connsiteY5-312" fmla="*/ 185187 h 772309"/>
                <a:gd name="connsiteX0-313" fmla="*/ 1305610 w 2118144"/>
                <a:gd name="connsiteY0-314" fmla="*/ 185187 h 772309"/>
                <a:gd name="connsiteX1-315" fmla="*/ 2118144 w 2118144"/>
                <a:gd name="connsiteY1-316" fmla="*/ 216606 h 772309"/>
                <a:gd name="connsiteX2-317" fmla="*/ 2051288 w 2118144"/>
                <a:gd name="connsiteY2-318" fmla="*/ 306012 h 772309"/>
                <a:gd name="connsiteX3-319" fmla="*/ 1062526 w 2118144"/>
                <a:gd name="connsiteY3-320" fmla="*/ 772309 h 772309"/>
                <a:gd name="connsiteX4-321" fmla="*/ 0 w 2118144"/>
                <a:gd name="connsiteY4-322" fmla="*/ 207368 h 772309"/>
                <a:gd name="connsiteX5-323" fmla="*/ 1305610 w 2118144"/>
                <a:gd name="connsiteY5-324" fmla="*/ 185187 h 772309"/>
                <a:gd name="connsiteX0-325" fmla="*/ 1305610 w 2118144"/>
                <a:gd name="connsiteY0-326" fmla="*/ 198257 h 785379"/>
                <a:gd name="connsiteX1-327" fmla="*/ 2118144 w 2118144"/>
                <a:gd name="connsiteY1-328" fmla="*/ 229676 h 785379"/>
                <a:gd name="connsiteX2-329" fmla="*/ 2051288 w 2118144"/>
                <a:gd name="connsiteY2-330" fmla="*/ 319082 h 785379"/>
                <a:gd name="connsiteX3-331" fmla="*/ 1062526 w 2118144"/>
                <a:gd name="connsiteY3-332" fmla="*/ 785379 h 785379"/>
                <a:gd name="connsiteX4-333" fmla="*/ 0 w 2118144"/>
                <a:gd name="connsiteY4-334" fmla="*/ 220438 h 785379"/>
                <a:gd name="connsiteX5-335" fmla="*/ 1305610 w 2118144"/>
                <a:gd name="connsiteY5-336" fmla="*/ 198257 h 785379"/>
                <a:gd name="connsiteX0-337" fmla="*/ 1296085 w 2118144"/>
                <a:gd name="connsiteY0-338" fmla="*/ 212605 h 764008"/>
                <a:gd name="connsiteX1-339" fmla="*/ 2118144 w 2118144"/>
                <a:gd name="connsiteY1-340" fmla="*/ 208305 h 764008"/>
                <a:gd name="connsiteX2-341" fmla="*/ 2051288 w 2118144"/>
                <a:gd name="connsiteY2-342" fmla="*/ 297711 h 764008"/>
                <a:gd name="connsiteX3-343" fmla="*/ 1062526 w 2118144"/>
                <a:gd name="connsiteY3-344" fmla="*/ 764008 h 764008"/>
                <a:gd name="connsiteX4-345" fmla="*/ 0 w 2118144"/>
                <a:gd name="connsiteY4-346" fmla="*/ 199067 h 764008"/>
                <a:gd name="connsiteX5-347" fmla="*/ 1296085 w 2118144"/>
                <a:gd name="connsiteY5-348" fmla="*/ 212605 h 764008"/>
                <a:gd name="connsiteX0-349" fmla="*/ 1296085 w 2118144"/>
                <a:gd name="connsiteY0-350" fmla="*/ 148512 h 699915"/>
                <a:gd name="connsiteX1-351" fmla="*/ 2118144 w 2118144"/>
                <a:gd name="connsiteY1-352" fmla="*/ 144212 h 699915"/>
                <a:gd name="connsiteX2-353" fmla="*/ 2051288 w 2118144"/>
                <a:gd name="connsiteY2-354" fmla="*/ 233618 h 699915"/>
                <a:gd name="connsiteX3-355" fmla="*/ 1062526 w 2118144"/>
                <a:gd name="connsiteY3-356" fmla="*/ 699915 h 699915"/>
                <a:gd name="connsiteX4-357" fmla="*/ 0 w 2118144"/>
                <a:gd name="connsiteY4-358" fmla="*/ 134974 h 699915"/>
                <a:gd name="connsiteX5-359" fmla="*/ 1296085 w 2118144"/>
                <a:gd name="connsiteY5-360" fmla="*/ 148512 h 699915"/>
                <a:gd name="connsiteX0-361" fmla="*/ 1296085 w 2118144"/>
                <a:gd name="connsiteY0-362" fmla="*/ 156105 h 707508"/>
                <a:gd name="connsiteX1-363" fmla="*/ 2118144 w 2118144"/>
                <a:gd name="connsiteY1-364" fmla="*/ 151805 h 707508"/>
                <a:gd name="connsiteX2-365" fmla="*/ 2051288 w 2118144"/>
                <a:gd name="connsiteY2-366" fmla="*/ 241211 h 707508"/>
                <a:gd name="connsiteX3-367" fmla="*/ 1062526 w 2118144"/>
                <a:gd name="connsiteY3-368" fmla="*/ 707508 h 707508"/>
                <a:gd name="connsiteX4-369" fmla="*/ 0 w 2118144"/>
                <a:gd name="connsiteY4-370" fmla="*/ 142567 h 707508"/>
                <a:gd name="connsiteX5-371" fmla="*/ 1296085 w 2118144"/>
                <a:gd name="connsiteY5-372" fmla="*/ 156105 h 707508"/>
                <a:gd name="connsiteX0-373" fmla="*/ 1296085 w 2118144"/>
                <a:gd name="connsiteY0-374" fmla="*/ 144414 h 695817"/>
                <a:gd name="connsiteX1-375" fmla="*/ 2118144 w 2118144"/>
                <a:gd name="connsiteY1-376" fmla="*/ 140114 h 695817"/>
                <a:gd name="connsiteX2-377" fmla="*/ 2051288 w 2118144"/>
                <a:gd name="connsiteY2-378" fmla="*/ 229520 h 695817"/>
                <a:gd name="connsiteX3-379" fmla="*/ 1062526 w 2118144"/>
                <a:gd name="connsiteY3-380" fmla="*/ 695817 h 695817"/>
                <a:gd name="connsiteX4-381" fmla="*/ 0 w 2118144"/>
                <a:gd name="connsiteY4-382" fmla="*/ 130876 h 695817"/>
                <a:gd name="connsiteX5-383" fmla="*/ 1296085 w 2118144"/>
                <a:gd name="connsiteY5-384" fmla="*/ 144414 h 695817"/>
                <a:gd name="connsiteX0-385" fmla="*/ 1296085 w 2118144"/>
                <a:gd name="connsiteY0-386" fmla="*/ 149246 h 700649"/>
                <a:gd name="connsiteX1-387" fmla="*/ 2118144 w 2118144"/>
                <a:gd name="connsiteY1-388" fmla="*/ 144946 h 700649"/>
                <a:gd name="connsiteX2-389" fmla="*/ 2051288 w 2118144"/>
                <a:gd name="connsiteY2-390" fmla="*/ 234352 h 700649"/>
                <a:gd name="connsiteX3-391" fmla="*/ 1062526 w 2118144"/>
                <a:gd name="connsiteY3-392" fmla="*/ 700649 h 700649"/>
                <a:gd name="connsiteX4-393" fmla="*/ 0 w 2118144"/>
                <a:gd name="connsiteY4-394" fmla="*/ 135708 h 700649"/>
                <a:gd name="connsiteX5-395" fmla="*/ 1296085 w 2118144"/>
                <a:gd name="connsiteY5-396" fmla="*/ 149246 h 700649"/>
                <a:gd name="connsiteX0-397" fmla="*/ 1296085 w 2118144"/>
                <a:gd name="connsiteY0-398" fmla="*/ 143754 h 695157"/>
                <a:gd name="connsiteX1-399" fmla="*/ 2118144 w 2118144"/>
                <a:gd name="connsiteY1-400" fmla="*/ 139454 h 695157"/>
                <a:gd name="connsiteX2-401" fmla="*/ 2051288 w 2118144"/>
                <a:gd name="connsiteY2-402" fmla="*/ 228860 h 695157"/>
                <a:gd name="connsiteX3-403" fmla="*/ 1062526 w 2118144"/>
                <a:gd name="connsiteY3-404" fmla="*/ 695157 h 695157"/>
                <a:gd name="connsiteX4-405" fmla="*/ 0 w 2118144"/>
                <a:gd name="connsiteY4-406" fmla="*/ 130216 h 695157"/>
                <a:gd name="connsiteX5-407" fmla="*/ 1296085 w 2118144"/>
                <a:gd name="connsiteY5-408" fmla="*/ 143754 h 695157"/>
                <a:gd name="connsiteX0-409" fmla="*/ 1296085 w 2118144"/>
                <a:gd name="connsiteY0-410" fmla="*/ 143754 h 695157"/>
                <a:gd name="connsiteX1-411" fmla="*/ 2118144 w 2118144"/>
                <a:gd name="connsiteY1-412" fmla="*/ 139454 h 695157"/>
                <a:gd name="connsiteX2-413" fmla="*/ 2051288 w 2118144"/>
                <a:gd name="connsiteY2-414" fmla="*/ 228860 h 695157"/>
                <a:gd name="connsiteX3-415" fmla="*/ 1062526 w 2118144"/>
                <a:gd name="connsiteY3-416" fmla="*/ 695157 h 695157"/>
                <a:gd name="connsiteX4-417" fmla="*/ 0 w 2118144"/>
                <a:gd name="connsiteY4-418" fmla="*/ 130216 h 695157"/>
                <a:gd name="connsiteX5-419" fmla="*/ 1296085 w 2118144"/>
                <a:gd name="connsiteY5-420" fmla="*/ 143754 h 6951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18144" h="695157">
                  <a:moveTo>
                    <a:pt x="1296085" y="143754"/>
                  </a:moveTo>
                  <a:cubicBezTo>
                    <a:pt x="1701497" y="288169"/>
                    <a:pt x="1866071" y="101457"/>
                    <a:pt x="2118144" y="139454"/>
                  </a:cubicBezTo>
                  <a:lnTo>
                    <a:pt x="2051288" y="228860"/>
                  </a:lnTo>
                  <a:cubicBezTo>
                    <a:pt x="1816267" y="513639"/>
                    <a:pt x="1460594" y="695157"/>
                    <a:pt x="1062526" y="695157"/>
                  </a:cubicBezTo>
                  <a:cubicBezTo>
                    <a:pt x="620228" y="695157"/>
                    <a:pt x="230270" y="471061"/>
                    <a:pt x="0" y="130216"/>
                  </a:cubicBezTo>
                  <a:cubicBezTo>
                    <a:pt x="420123" y="-81965"/>
                    <a:pt x="902157" y="-3634"/>
                    <a:pt x="1296085" y="143754"/>
                  </a:cubicBezTo>
                  <a:close/>
                </a:path>
              </a:pathLst>
            </a:cu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42" name="任意多边形: 形状 41"/>
            <p:cNvSpPr/>
            <p:nvPr>
              <p:custDataLst>
                <p:tags r:id="rId9"/>
              </p:custDataLst>
            </p:nvPr>
          </p:nvSpPr>
          <p:spPr>
            <a:xfrm flipH="1">
              <a:off x="2823426" y="4631983"/>
              <a:ext cx="2097404" cy="684721"/>
            </a:xfrm>
            <a:custGeom>
              <a:avLst/>
              <a:gdLst>
                <a:gd name="connsiteX0" fmla="*/ 458138 w 2097404"/>
                <a:gd name="connsiteY0" fmla="*/ 641 h 684721"/>
                <a:gd name="connsiteX1" fmla="*/ 0 w 2097404"/>
                <a:gd name="connsiteY1" fmla="*/ 119780 h 684721"/>
                <a:gd name="connsiteX2" fmla="*/ 1062526 w 2097404"/>
                <a:gd name="connsiteY2" fmla="*/ 684721 h 684721"/>
                <a:gd name="connsiteX3" fmla="*/ 2051288 w 2097404"/>
                <a:gd name="connsiteY3" fmla="*/ 218424 h 684721"/>
                <a:gd name="connsiteX4" fmla="*/ 2097404 w 2097404"/>
                <a:gd name="connsiteY4" fmla="*/ 156754 h 684721"/>
                <a:gd name="connsiteX5" fmla="*/ 2033584 w 2097404"/>
                <a:gd name="connsiteY5" fmla="*/ 181140 h 684721"/>
                <a:gd name="connsiteX6" fmla="*/ 1701699 w 2097404"/>
                <a:gd name="connsiteY6" fmla="*/ 228308 h 684721"/>
                <a:gd name="connsiteX7" fmla="*/ 1369815 w 2097404"/>
                <a:gd name="connsiteY7" fmla="*/ 181140 h 684721"/>
                <a:gd name="connsiteX8" fmla="*/ 1345345 w 2097404"/>
                <a:gd name="connsiteY8" fmla="*/ 171790 h 684721"/>
                <a:gd name="connsiteX9" fmla="*/ 1305610 w 2097404"/>
                <a:gd name="connsiteY9" fmla="*/ 161893 h 684721"/>
                <a:gd name="connsiteX10" fmla="*/ 458138 w 2097404"/>
                <a:gd name="connsiteY10" fmla="*/ 641 h 68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404" h="684721">
                  <a:moveTo>
                    <a:pt x="458138" y="641"/>
                  </a:moveTo>
                  <a:cubicBezTo>
                    <a:pt x="258197" y="7017"/>
                    <a:pt x="123146" y="60125"/>
                    <a:pt x="0" y="119780"/>
                  </a:cubicBezTo>
                  <a:cubicBezTo>
                    <a:pt x="230270" y="460625"/>
                    <a:pt x="620228" y="684721"/>
                    <a:pt x="1062526" y="684721"/>
                  </a:cubicBezTo>
                  <a:cubicBezTo>
                    <a:pt x="1460594" y="684721"/>
                    <a:pt x="1816267" y="503203"/>
                    <a:pt x="2051288" y="218424"/>
                  </a:cubicBezTo>
                  <a:lnTo>
                    <a:pt x="2097404" y="156754"/>
                  </a:lnTo>
                  <a:lnTo>
                    <a:pt x="2033584" y="181140"/>
                  </a:lnTo>
                  <a:cubicBezTo>
                    <a:pt x="1931576" y="211513"/>
                    <a:pt x="1819424" y="228308"/>
                    <a:pt x="1701699" y="228308"/>
                  </a:cubicBezTo>
                  <a:cubicBezTo>
                    <a:pt x="1583975" y="228308"/>
                    <a:pt x="1471823" y="211513"/>
                    <a:pt x="1369815" y="181140"/>
                  </a:cubicBezTo>
                  <a:lnTo>
                    <a:pt x="1345345" y="171790"/>
                  </a:lnTo>
                  <a:lnTo>
                    <a:pt x="1305610" y="161893"/>
                  </a:lnTo>
                  <a:cubicBezTo>
                    <a:pt x="922908" y="34621"/>
                    <a:pt x="658078" y="-5736"/>
                    <a:pt x="458138" y="641"/>
                  </a:cubicBezTo>
                  <a:close/>
                </a:path>
              </a:pathLst>
            </a:cu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12" name="文本框 11"/>
          <p:cNvSpPr txBox="1"/>
          <p:nvPr>
            <p:custDataLst>
              <p:tags r:id="rId10"/>
            </p:custDataLst>
          </p:nvPr>
        </p:nvSpPr>
        <p:spPr>
          <a:xfrm>
            <a:off x="1973990" y="2370554"/>
            <a:ext cx="2464304" cy="2361004"/>
          </a:xfrm>
          <a:prstGeom prst="rect">
            <a:avLst/>
          </a:prstGeom>
          <a:noFill/>
        </p:spPr>
        <p:txBody>
          <a:bodyPr wrap="square" rtlCol="0" anchor="ctr">
            <a:normAutofit/>
          </a:bodyPr>
          <a:lstStyle/>
          <a:p>
            <a:pPr marL="0" lvl="0" indent="0" algn="ctr">
              <a:lnSpc>
                <a:spcPct val="120000"/>
              </a:lnSpc>
              <a:spcBef>
                <a:spcPts val="0"/>
              </a:spcBef>
              <a:spcAft>
                <a:spcPts val="800"/>
              </a:spcAft>
              <a:buSzPct val="100000"/>
              <a:buNone/>
            </a:pPr>
            <a:r>
              <a:rPr lang="zh-CN" altLang="en-US" sz="1600" b="1" spc="140" dirty="0">
                <a:solidFill>
                  <a:schemeClr val="lt1"/>
                </a:solidFill>
                <a:latin typeface="微软雅黑" panose="020B0503020204020204" charset="-122"/>
                <a:ea typeface="微软雅黑" panose="020B0503020204020204" charset="-122"/>
                <a:cs typeface="微软雅黑" panose="020B0503020204020204" charset="-122"/>
              </a:rPr>
              <a:t>中国贸促会商业行业委员会共设7家驻外代表处（或联络处），会员企业3000家</a:t>
            </a:r>
            <a:endParaRPr lang="zh-CN" altLang="en-US" sz="1600" b="1" spc="14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11"/>
            </p:custDataLst>
          </p:nvPr>
        </p:nvSpPr>
        <p:spPr>
          <a:xfrm>
            <a:off x="7753706" y="2370554"/>
            <a:ext cx="2464304" cy="2361004"/>
          </a:xfrm>
          <a:prstGeom prst="rect">
            <a:avLst/>
          </a:prstGeom>
          <a:noFill/>
        </p:spPr>
        <p:txBody>
          <a:bodyPr wrap="square" rtlCol="0" anchor="ctr">
            <a:normAutofit/>
          </a:bodyPr>
          <a:lstStyle/>
          <a:p>
            <a:pPr marL="0" lvl="0" indent="0" algn="ctr">
              <a:lnSpc>
                <a:spcPct val="120000"/>
              </a:lnSpc>
              <a:spcBef>
                <a:spcPts val="0"/>
              </a:spcBef>
              <a:spcAft>
                <a:spcPts val="800"/>
              </a:spcAft>
              <a:buSzPct val="100000"/>
              <a:buNone/>
            </a:pPr>
            <a:r>
              <a:rPr lang="zh-CN" altLang="en-US" sz="1600" b="1" spc="80" dirty="0">
                <a:solidFill>
                  <a:schemeClr val="lt1"/>
                </a:solidFill>
                <a:latin typeface="微软雅黑" panose="020B0503020204020204" charset="-122"/>
                <a:ea typeface="微软雅黑" panose="020B0503020204020204" charset="-122"/>
                <a:cs typeface="微软雅黑" panose="020B0503020204020204" charset="-122"/>
              </a:rPr>
              <a:t>中国贸促会共设有30个驻外代表处，23个行业分会，50个地方分会、1000多个支会和县级国际商会，拥全国会员企业近</a:t>
            </a:r>
            <a:r>
              <a:rPr lang="en-US" altLang="zh-CN" sz="1600" b="1" spc="80" dirty="0">
                <a:solidFill>
                  <a:schemeClr val="lt1"/>
                </a:solidFill>
                <a:latin typeface="微软雅黑" panose="020B0503020204020204" charset="-122"/>
                <a:ea typeface="微软雅黑" panose="020B0503020204020204" charset="-122"/>
                <a:cs typeface="微软雅黑" panose="020B0503020204020204" charset="-122"/>
              </a:rPr>
              <a:t>30</a:t>
            </a:r>
            <a:r>
              <a:rPr lang="zh-CN" altLang="en-US" sz="1600" b="1" spc="80" dirty="0">
                <a:solidFill>
                  <a:schemeClr val="lt1"/>
                </a:solidFill>
                <a:latin typeface="微软雅黑" panose="020B0503020204020204" charset="-122"/>
                <a:ea typeface="微软雅黑" panose="020B0503020204020204" charset="-122"/>
                <a:cs typeface="微软雅黑" panose="020B0503020204020204" charset="-122"/>
              </a:rPr>
              <a:t>万家</a:t>
            </a:r>
            <a:endParaRPr lang="zh-CN" altLang="en-US" sz="1600" b="1" spc="8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9" name="椭圆 18"/>
          <p:cNvSpPr/>
          <p:nvPr>
            <p:custDataLst>
              <p:tags r:id="rId12"/>
            </p:custDataLst>
          </p:nvPr>
        </p:nvSpPr>
        <p:spPr>
          <a:xfrm>
            <a:off x="2402326" y="5700715"/>
            <a:ext cx="1607630" cy="20620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0" name="椭圆 19"/>
          <p:cNvSpPr/>
          <p:nvPr>
            <p:custDataLst>
              <p:tags r:id="rId13"/>
            </p:custDataLst>
          </p:nvPr>
        </p:nvSpPr>
        <p:spPr>
          <a:xfrm>
            <a:off x="8182047" y="5700715"/>
            <a:ext cx="1607630" cy="20620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3377565" cy="521970"/>
          </a:xfrm>
          <a:prstGeom prst="rect">
            <a:avLst/>
          </a:prstGeom>
          <a:solidFill>
            <a:schemeClr val="bg2"/>
          </a:solidFill>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建设高水平教师队伍</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9" name="图片 8"/>
          <p:cNvPicPr>
            <a:picLocks noChangeAspect="1"/>
          </p:cNvPicPr>
          <p:nvPr>
            <p:custDataLst>
              <p:tags r:id="rId1"/>
            </p:custDataLst>
          </p:nvPr>
        </p:nvPicPr>
        <p:blipFill rotWithShape="1">
          <a:blip r:embed="rId2" cstate="email"/>
          <a:srcRect/>
          <a:stretch>
            <a:fillRect/>
          </a:stretch>
        </p:blipFill>
        <p:spPr>
          <a:xfrm>
            <a:off x="3757295" y="4411980"/>
            <a:ext cx="2682240" cy="2012950"/>
          </a:xfrm>
          <a:custGeom>
            <a:avLst/>
            <a:gdLst/>
            <a:ahLst/>
            <a:cxnLst>
              <a:cxn ang="3">
                <a:pos x="hc" y="t"/>
              </a:cxn>
              <a:cxn ang="cd2">
                <a:pos x="l" y="vc"/>
              </a:cxn>
              <a:cxn ang="cd4">
                <a:pos x="hc" y="b"/>
              </a:cxn>
              <a:cxn ang="0">
                <a:pos x="r" y="vc"/>
              </a:cxn>
            </a:cxnLst>
            <a:rect l="l" t="t" r="r" b="b"/>
            <a:pathLst>
              <a:path w="10080" h="8160">
                <a:moveTo>
                  <a:pt x="0" y="0"/>
                </a:moveTo>
                <a:lnTo>
                  <a:pt x="10080" y="0"/>
                </a:lnTo>
                <a:lnTo>
                  <a:pt x="10080" y="8160"/>
                </a:lnTo>
                <a:lnTo>
                  <a:pt x="0" y="8160"/>
                </a:lnTo>
                <a:lnTo>
                  <a:pt x="0" y="0"/>
                </a:lnTo>
                <a:close/>
              </a:path>
            </a:pathLst>
          </a:custGeom>
        </p:spPr>
      </p:pic>
      <p:pic>
        <p:nvPicPr>
          <p:cNvPr id="12" name="图片 11"/>
          <p:cNvPicPr>
            <a:picLocks noChangeAspect="1"/>
          </p:cNvPicPr>
          <p:nvPr>
            <p:custDataLst>
              <p:tags r:id="rId3"/>
            </p:custDataLst>
          </p:nvPr>
        </p:nvPicPr>
        <p:blipFill rotWithShape="1">
          <a:blip r:embed="rId4" cstate="email"/>
          <a:srcRect/>
          <a:stretch>
            <a:fillRect/>
          </a:stretch>
        </p:blipFill>
        <p:spPr>
          <a:xfrm>
            <a:off x="430530" y="4411980"/>
            <a:ext cx="3294380" cy="2051050"/>
          </a:xfrm>
          <a:custGeom>
            <a:avLst/>
            <a:gdLst/>
            <a:ahLst/>
            <a:cxnLst>
              <a:cxn ang="3">
                <a:pos x="hc" y="t"/>
              </a:cxn>
              <a:cxn ang="cd2">
                <a:pos x="l" y="vc"/>
              </a:cxn>
              <a:cxn ang="cd4">
                <a:pos x="hc" y="b"/>
              </a:cxn>
              <a:cxn ang="0">
                <a:pos x="r" y="vc"/>
              </a:cxn>
            </a:cxnLst>
            <a:rect l="l" t="t" r="r" b="b"/>
            <a:pathLst>
              <a:path w="7200" h="3840">
                <a:moveTo>
                  <a:pt x="0" y="0"/>
                </a:moveTo>
                <a:lnTo>
                  <a:pt x="7200" y="0"/>
                </a:lnTo>
                <a:lnTo>
                  <a:pt x="7200" y="3840"/>
                </a:lnTo>
                <a:lnTo>
                  <a:pt x="0" y="3840"/>
                </a:lnTo>
                <a:lnTo>
                  <a:pt x="0" y="0"/>
                </a:lnTo>
                <a:close/>
              </a:path>
            </a:pathLst>
          </a:custGeom>
        </p:spPr>
      </p:pic>
      <p:sp>
        <p:nvSpPr>
          <p:cNvPr id="13" name="Title 6"/>
          <p:cNvSpPr txBox="1"/>
          <p:nvPr>
            <p:custDataLst>
              <p:tags r:id="rId5"/>
            </p:custDataLst>
          </p:nvPr>
        </p:nvSpPr>
        <p:spPr>
          <a:xfrm>
            <a:off x="7212965" y="4289425"/>
            <a:ext cx="4458970" cy="1763395"/>
          </a:xfrm>
          <a:prstGeom prst="rect">
            <a:avLst/>
          </a:prstGeom>
          <a:noFill/>
        </p:spPr>
        <p:txBody>
          <a:bodyPr wrap="square" lIns="91440" tIns="45720" rIns="91440" bIns="45720" rtlCol="0" anchor="ctr"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just" defTabSz="914400">
              <a:lnSpc>
                <a:spcPct val="170000"/>
              </a:lnSpc>
              <a:spcBef>
                <a:spcPts val="0"/>
              </a:spcBef>
              <a:spcAft>
                <a:spcPts val="800"/>
              </a:spcAft>
              <a:buClrTx/>
              <a:buSzTx/>
              <a:buFontTx/>
            </a:pPr>
            <a:r>
              <a:rPr lang="zh-CN" altLang="en-US" sz="1600" spc="160" dirty="0">
                <a:solidFill>
                  <a:schemeClr val="dk1">
                    <a:lumMod val="75000"/>
                    <a:lumOff val="25000"/>
                  </a:schemeClr>
                </a:solidFill>
                <a:latin typeface="微软雅黑" panose="020B0503020204020204" charset="-122"/>
                <a:ea typeface="微软雅黑" panose="020B0503020204020204" charset="-122"/>
                <a:cs typeface="+mn-cs"/>
                <a:sym typeface="+mn-ea"/>
              </a:rPr>
              <a:t>构建“双师型”教师培养体系，提升教师的专业教学能力及服务行业的科研能力，面向营销、品牌、会展、国贸、创新创业、跨境电商等多个专业的“双师型”教师培训。</a:t>
            </a:r>
            <a:endParaRPr lang="zh-CN" altLang="en-US" sz="1600" spc="160" dirty="0">
              <a:solidFill>
                <a:schemeClr val="dk1">
                  <a:lumMod val="75000"/>
                  <a:lumOff val="25000"/>
                </a:schemeClr>
              </a:solidFill>
              <a:latin typeface="微软雅黑" panose="020B0503020204020204" charset="-122"/>
              <a:ea typeface="微软雅黑" panose="020B0503020204020204" charset="-122"/>
              <a:cs typeface="+mn-cs"/>
              <a:sym typeface="+mn-ea"/>
            </a:endParaRPr>
          </a:p>
        </p:txBody>
      </p:sp>
      <p:pic>
        <p:nvPicPr>
          <p:cNvPr id="2" name="图片 1"/>
          <p:cNvPicPr>
            <a:picLocks noChangeAspect="1"/>
          </p:cNvPicPr>
          <p:nvPr/>
        </p:nvPicPr>
        <p:blipFill>
          <a:blip r:embed="rId6"/>
          <a:stretch>
            <a:fillRect/>
          </a:stretch>
        </p:blipFill>
        <p:spPr>
          <a:xfrm>
            <a:off x="430530" y="1047115"/>
            <a:ext cx="6007735" cy="3364865"/>
          </a:xfrm>
          <a:prstGeom prst="rect">
            <a:avLst/>
          </a:prstGeom>
        </p:spPr>
      </p:pic>
      <p:sp>
        <p:nvSpPr>
          <p:cNvPr id="4" name="文本框 3"/>
          <p:cNvSpPr txBox="1"/>
          <p:nvPr/>
        </p:nvSpPr>
        <p:spPr>
          <a:xfrm>
            <a:off x="7212965" y="1169035"/>
            <a:ext cx="4458970" cy="2948305"/>
          </a:xfrm>
          <a:prstGeom prst="rect">
            <a:avLst/>
          </a:prstGeom>
          <a:noFill/>
        </p:spPr>
        <p:txBody>
          <a:bodyPr wrap="square" rtlCol="0" anchor="t">
            <a:spAutoFit/>
          </a:bodyPr>
          <a:lstStyle/>
          <a:p>
            <a:pPr marL="0" lvl="0" indent="0" algn="just">
              <a:lnSpc>
                <a:spcPct val="140000"/>
              </a:lnSpc>
              <a:spcBef>
                <a:spcPts val="0"/>
              </a:spcBef>
              <a:spcAft>
                <a:spcPts val="800"/>
              </a:spcAft>
              <a:buSzPct val="100000"/>
              <a:buNone/>
            </a:pPr>
            <a:r>
              <a:rPr lang="zh-CN" altLang="en-US" sz="1600" spc="160" dirty="0">
                <a:solidFill>
                  <a:schemeClr val="dk1">
                    <a:lumMod val="75000"/>
                    <a:lumOff val="25000"/>
                  </a:schemeClr>
                </a:solidFill>
                <a:latin typeface="微软雅黑" panose="020B0503020204020204" charset="-122"/>
                <a:ea typeface="微软雅黑" panose="020B0503020204020204" charset="-122"/>
                <a:sym typeface="+mn-ea"/>
              </a:rPr>
              <a:t>全国商贸服务业青年专家计划自</a:t>
            </a:r>
            <a:r>
              <a:rPr lang="en-US" altLang="zh-CN" sz="1600" spc="160" dirty="0">
                <a:solidFill>
                  <a:schemeClr val="dk1">
                    <a:lumMod val="75000"/>
                    <a:lumOff val="25000"/>
                  </a:schemeClr>
                </a:solidFill>
                <a:latin typeface="微软雅黑" panose="020B0503020204020204" charset="-122"/>
                <a:ea typeface="微软雅黑" panose="020B0503020204020204" charset="-122"/>
                <a:sym typeface="+mn-ea"/>
              </a:rPr>
              <a:t>2016</a:t>
            </a:r>
            <a:r>
              <a:rPr lang="zh-CN" altLang="en-US" sz="1600" spc="160" dirty="0">
                <a:solidFill>
                  <a:schemeClr val="dk1">
                    <a:lumMod val="75000"/>
                    <a:lumOff val="25000"/>
                  </a:schemeClr>
                </a:solidFill>
                <a:latin typeface="微软雅黑" panose="020B0503020204020204" charset="-122"/>
                <a:ea typeface="微软雅黑" panose="020B0503020204020204" charset="-122"/>
                <a:sym typeface="+mn-ea"/>
              </a:rPr>
              <a:t>年开始实施，至今已发展培养青年专家百余人。</a:t>
            </a:r>
            <a:r>
              <a:rPr lang="zh-CN" altLang="en-US" sz="1600" spc="160" dirty="0">
                <a:ln w="3175">
                  <a:noFill/>
                </a:ln>
                <a:solidFill>
                  <a:schemeClr val="dk1">
                    <a:lumMod val="75000"/>
                    <a:lumOff val="25000"/>
                  </a:schemeClr>
                </a:solidFill>
                <a:effectLst/>
                <a:latin typeface="微软雅黑" panose="020B0503020204020204" charset="-122"/>
                <a:ea typeface="微软雅黑" panose="020B0503020204020204" charset="-122"/>
                <a:sym typeface="+mn-ea"/>
              </a:rPr>
              <a:t>旨在</a:t>
            </a:r>
            <a:r>
              <a:rPr lang="zh-CN" altLang="en-US" sz="1600" spc="160" dirty="0">
                <a:solidFill>
                  <a:schemeClr val="dk1">
                    <a:lumMod val="75000"/>
                    <a:lumOff val="25000"/>
                  </a:schemeClr>
                </a:solidFill>
                <a:latin typeface="微软雅黑" panose="020B0503020204020204" charset="-122"/>
                <a:ea typeface="微软雅黑" panose="020B0503020204020204" charset="-122"/>
                <a:sym typeface="+mn-ea"/>
              </a:rPr>
              <a:t>加大商贸服务业人才开发力度，探索和建立商贸服务业智库，深化产学研合作，同时提升高等学校商科类专业教师的专业教学能力、科研能力和服务社会与行业发展的能力。</a:t>
            </a:r>
            <a:endParaRPr lang="zh-CN" altLang="en-US" sz="1600" spc="160" dirty="0">
              <a:solidFill>
                <a:schemeClr val="dk1">
                  <a:lumMod val="75000"/>
                  <a:lumOff val="25000"/>
                </a:schemeClr>
              </a:solidFill>
              <a:latin typeface="微软雅黑" panose="020B0503020204020204" charset="-122"/>
              <a:ea typeface="微软雅黑" panose="020B0503020204020204" charset="-122"/>
            </a:endParaRPr>
          </a:p>
          <a:p>
            <a:pPr marL="0" lvl="0" indent="0" algn="just">
              <a:lnSpc>
                <a:spcPct val="140000"/>
              </a:lnSpc>
              <a:spcBef>
                <a:spcPts val="0"/>
              </a:spcBef>
              <a:spcAft>
                <a:spcPts val="800"/>
              </a:spcAft>
              <a:buSzPct val="100000"/>
              <a:buNone/>
            </a:pPr>
            <a:endParaRPr lang="zh-CN" altLang="en-US" sz="1600" dirty="0"/>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3377565" cy="521970"/>
          </a:xfrm>
          <a:prstGeom prst="rect">
            <a:avLst/>
          </a:prstGeom>
          <a:solidFill>
            <a:schemeClr val="bg2"/>
          </a:solidFill>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搭建产学研服务平台</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2" name="图片 1"/>
          <p:cNvPicPr>
            <a:picLocks noChangeAspect="1"/>
          </p:cNvPicPr>
          <p:nvPr/>
        </p:nvPicPr>
        <p:blipFill>
          <a:blip r:embed="rId1"/>
          <a:stretch>
            <a:fillRect/>
          </a:stretch>
        </p:blipFill>
        <p:spPr>
          <a:xfrm>
            <a:off x="737513" y="3715617"/>
            <a:ext cx="5692775" cy="2481580"/>
          </a:xfrm>
          <a:prstGeom prst="rect">
            <a:avLst/>
          </a:prstGeom>
        </p:spPr>
      </p:pic>
      <p:sp>
        <p:nvSpPr>
          <p:cNvPr id="103" name="文本框 102"/>
          <p:cNvSpPr txBox="1"/>
          <p:nvPr/>
        </p:nvSpPr>
        <p:spPr>
          <a:xfrm>
            <a:off x="582930" y="958215"/>
            <a:ext cx="6323965" cy="2529475"/>
          </a:xfrm>
          <a:prstGeom prst="rect">
            <a:avLst/>
          </a:prstGeom>
          <a:noFill/>
          <a:ln w="9525">
            <a:noFill/>
          </a:ln>
        </p:spPr>
        <p:txBody>
          <a:bodyPr wrap="square">
            <a:spAutoFit/>
          </a:bodyPr>
          <a:lstStyle/>
          <a:p>
            <a:pPr indent="0" algn="ctr">
              <a:lnSpc>
                <a:spcPct val="170000"/>
              </a:lnSpc>
            </a:pPr>
            <a:r>
              <a:rPr lang="zh-CN" sz="20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设立“产教融合发展研究院”</a:t>
            </a:r>
            <a:endParaRPr lang="zh-CN" sz="20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a:lnSpc>
                <a:spcPct val="230000"/>
              </a:lnSpc>
            </a:pPr>
            <a:r>
              <a:rPr lang="zh-CN" sz="1600" b="0" dirty="0">
                <a:solidFill>
                  <a:srgbClr val="0D0D0D"/>
                </a:solidFill>
                <a:latin typeface="微软雅黑" panose="020B0503020204020204" charset="-122"/>
                <a:ea typeface="微软雅黑" panose="020B0503020204020204" charset="-122"/>
                <a:cs typeface="微软雅黑" panose="020B0503020204020204" charset="-122"/>
              </a:rPr>
              <a:t>遴选专家成立专家委员会，指导学校开展省级和国家级教育规划课题申报、教学成果奖建设和申报、本科专业评估等工作。</a:t>
            </a:r>
            <a:endParaRPr lang="zh-CN" sz="1600" b="0" dirty="0">
              <a:solidFill>
                <a:srgbClr val="0D0D0D"/>
              </a:solidFill>
              <a:latin typeface="微软雅黑" panose="020B0503020204020204" charset="-122"/>
              <a:ea typeface="微软雅黑" panose="020B0503020204020204" charset="-122"/>
              <a:cs typeface="微软雅黑" panose="020B0503020204020204" charset="-122"/>
            </a:endParaRPr>
          </a:p>
          <a:p>
            <a:pPr indent="0">
              <a:lnSpc>
                <a:spcPct val="170000"/>
              </a:lnSpc>
            </a:pPr>
            <a:r>
              <a:rPr lang="zh-CN" altLang="en-US" sz="1600" b="0" dirty="0">
                <a:solidFill>
                  <a:srgbClr val="0D0D0D"/>
                </a:solidFill>
                <a:latin typeface="微软雅黑" panose="020B0503020204020204" charset="-122"/>
                <a:ea typeface="微软雅黑" panose="020B0503020204020204" charset="-122"/>
                <a:cs typeface="微软雅黑" panose="020B0503020204020204" charset="-122"/>
              </a:rPr>
              <a:t>可将在研国家级项目的研究工作和研究团队设置在学校，学校可派驻教师参与项目研发</a:t>
            </a:r>
            <a:endParaRPr lang="zh-CN" altLang="en-US" sz="1600" b="0" dirty="0">
              <a:solidFill>
                <a:srgbClr val="0D0D0D"/>
              </a:solidFill>
              <a:latin typeface="微软雅黑" panose="020B0503020204020204" charset="-122"/>
              <a:ea typeface="微软雅黑" panose="020B0503020204020204" charset="-122"/>
              <a:cs typeface="微软雅黑" panose="020B0503020204020204" charset="-122"/>
            </a:endParaRPr>
          </a:p>
        </p:txBody>
      </p:sp>
      <p:sp>
        <p:nvSpPr>
          <p:cNvPr id="3" name="object 2"/>
          <p:cNvSpPr txBox="1"/>
          <p:nvPr/>
        </p:nvSpPr>
        <p:spPr>
          <a:xfrm>
            <a:off x="6906260" y="1047115"/>
            <a:ext cx="5094605" cy="2364173"/>
          </a:xfrm>
          <a:prstGeom prst="rect">
            <a:avLst/>
          </a:prstGeom>
        </p:spPr>
        <p:txBody>
          <a:bodyPr vert="horz" wrap="square" lIns="0" tIns="12065" rIns="0" bIns="0" rtlCol="0">
            <a:spAutoFit/>
          </a:bodyPr>
          <a:lstStyle/>
          <a:p>
            <a:pPr algn="ctr">
              <a:lnSpc>
                <a:spcPct val="170000"/>
              </a:lnSpc>
              <a:spcBef>
                <a:spcPts val="95"/>
              </a:spcBef>
              <a:buClrTx/>
              <a:buSzTx/>
              <a:buFontTx/>
            </a:pPr>
            <a:r>
              <a:rPr lang="zh-CN" sz="20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建立外国专家工作室</a:t>
            </a:r>
            <a:endParaRPr lang="zh-CN" sz="20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marL="408940">
              <a:lnSpc>
                <a:spcPct val="150000"/>
              </a:lnSpc>
              <a:spcBef>
                <a:spcPts val="95"/>
              </a:spcBef>
            </a:pPr>
            <a:r>
              <a:rPr lang="zh-CN" altLang="en-US" sz="1600" dirty="0">
                <a:latin typeface="微软雅黑" panose="020B0503020204020204" charset="-122"/>
                <a:cs typeface="微软雅黑" panose="020B0503020204020204" charset="-122"/>
              </a:rPr>
              <a:t>以区域经济社会发展重点需求为导向，引进外国专家（团队），对区域基础研究、重点产业、重点领域的发展具有支撑引领作用。</a:t>
            </a:r>
            <a:endParaRPr lang="en-US" altLang="zh-CN" sz="1600" dirty="0">
              <a:latin typeface="微软雅黑" panose="020B0503020204020204" charset="-122"/>
              <a:cs typeface="微软雅黑" panose="020B0503020204020204" charset="-122"/>
            </a:endParaRPr>
          </a:p>
          <a:p>
            <a:pPr marL="408940" indent="0">
              <a:lnSpc>
                <a:spcPct val="150000"/>
              </a:lnSpc>
              <a:spcBef>
                <a:spcPts val="95"/>
              </a:spcBef>
              <a:buFont typeface="Wingdings" panose="05000000000000000000" pitchFamily="2" charset="2"/>
              <a:buNone/>
            </a:pPr>
            <a:r>
              <a:rPr lang="zh-CN" altLang="en-US" sz="1600" dirty="0">
                <a:latin typeface="微软雅黑" panose="020B0503020204020204" charset="-122"/>
                <a:cs typeface="微软雅黑" panose="020B0503020204020204" charset="-122"/>
              </a:rPr>
              <a:t>为科技创新、技术研发、管理改革等方面提供交流学习和人才培养平台。</a:t>
            </a:r>
            <a:endParaRPr lang="zh-CN" altLang="en-US" sz="1600" dirty="0">
              <a:latin typeface="微软雅黑" panose="020B0503020204020204" charset="-122"/>
              <a:cs typeface="微软雅黑" panose="020B0503020204020204" charset="-122"/>
            </a:endParaRPr>
          </a:p>
        </p:txBody>
      </p:sp>
      <p:pic>
        <p:nvPicPr>
          <p:cNvPr id="4" name="图片 3"/>
          <p:cNvPicPr>
            <a:picLocks noChangeAspect="1"/>
          </p:cNvPicPr>
          <p:nvPr/>
        </p:nvPicPr>
        <p:blipFill>
          <a:blip r:embed="rId2" cstate="email"/>
          <a:srcRect l="14666" t="19716" r="9504" b="18932"/>
          <a:stretch>
            <a:fillRect/>
          </a:stretch>
        </p:blipFill>
        <p:spPr>
          <a:xfrm>
            <a:off x="7252537" y="3715617"/>
            <a:ext cx="4576445" cy="247586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3052118" cy="523220"/>
          </a:xfrm>
          <a:prstGeom prst="rect">
            <a:avLst/>
          </a:prstGeom>
          <a:solidFill>
            <a:schemeClr val="bg1"/>
          </a:solidFill>
        </p:spPr>
        <p:txBody>
          <a:bodyPr wrap="none">
            <a:spAutoFit/>
          </a:bodyPr>
          <a:lstStyle/>
          <a:p>
            <a:r>
              <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提升专业建设质量</a:t>
            </a:r>
            <a:endPar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4" name="图片 3"/>
          <p:cNvPicPr>
            <a:picLocks noChangeAspect="1"/>
          </p:cNvPicPr>
          <p:nvPr/>
        </p:nvPicPr>
        <p:blipFill>
          <a:blip r:embed="rId1" cstate="email"/>
          <a:stretch>
            <a:fillRect/>
          </a:stretch>
        </p:blipFill>
        <p:spPr>
          <a:xfrm>
            <a:off x="309380" y="4244415"/>
            <a:ext cx="3780000" cy="2402453"/>
          </a:xfrm>
          <a:prstGeom prst="rect">
            <a:avLst/>
          </a:prstGeom>
        </p:spPr>
      </p:pic>
      <p:sp>
        <p:nvSpPr>
          <p:cNvPr id="3" name="object 3"/>
          <p:cNvSpPr txBox="1"/>
          <p:nvPr/>
        </p:nvSpPr>
        <p:spPr>
          <a:xfrm>
            <a:off x="288785" y="1116464"/>
            <a:ext cx="2832992" cy="381515"/>
          </a:xfrm>
          <a:prstGeom prst="rect">
            <a:avLst/>
          </a:prstGeom>
        </p:spPr>
        <p:txBody>
          <a:bodyPr vert="horz" wrap="square" lIns="0" tIns="12065" rIns="0" bIns="0" rtlCol="0">
            <a:spAutoFit/>
          </a:bodyPr>
          <a:lstStyle/>
          <a:p>
            <a:pPr indent="381000" algn="just"/>
            <a:r>
              <a:rPr lang="en-US" altLang="zh-CN"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1.</a:t>
            </a:r>
            <a:r>
              <a:rPr lang="zh-CN" altLang="en-US"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专业群建设</a:t>
            </a:r>
            <a:endParaRPr lang="en-US" altLang="zh-CN"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12" name="组合 11"/>
          <p:cNvGrpSpPr>
            <a:grpSpLocks noChangeAspect="1"/>
          </p:cNvGrpSpPr>
          <p:nvPr/>
        </p:nvGrpSpPr>
        <p:grpSpPr>
          <a:xfrm>
            <a:off x="557561" y="1738070"/>
            <a:ext cx="3450352" cy="2357897"/>
            <a:chOff x="1177465" y="2316900"/>
            <a:chExt cx="5613640" cy="3784180"/>
          </a:xfrm>
        </p:grpSpPr>
        <p:sp>
          <p:nvSpPr>
            <p:cNvPr id="2" name="圆角矩形 1"/>
            <p:cNvSpPr>
              <a:spLocks noChangeAspect="1"/>
            </p:cNvSpPr>
            <p:nvPr>
              <p:custDataLst>
                <p:tags r:id="rId2"/>
              </p:custDataLst>
            </p:nvPr>
          </p:nvSpPr>
          <p:spPr>
            <a:xfrm rot="2700000">
              <a:off x="2627802" y="2787361"/>
              <a:ext cx="1334517" cy="1334517"/>
            </a:xfrm>
            <a:prstGeom prst="roundRect">
              <a:avLst/>
            </a:prstGeom>
            <a:noFill/>
            <a:ln>
              <a:solidFill>
                <a:srgbClr val="02BBF3"/>
              </a:solid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5" name="圆角矩形 4"/>
            <p:cNvSpPr>
              <a:spLocks noChangeAspect="1"/>
            </p:cNvSpPr>
            <p:nvPr>
              <p:custDataLst>
                <p:tags r:id="rId3"/>
              </p:custDataLst>
            </p:nvPr>
          </p:nvSpPr>
          <p:spPr>
            <a:xfrm rot="2700000">
              <a:off x="1202546" y="4070540"/>
              <a:ext cx="1334517" cy="1334516"/>
            </a:xfrm>
            <a:prstGeom prst="roundRect">
              <a:avLst/>
            </a:prstGeom>
            <a:noFill/>
            <a:ln>
              <a:solidFill>
                <a:srgbClr val="00D0FF"/>
              </a:solid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7" name="圆角矩形 6"/>
            <p:cNvSpPr>
              <a:spLocks noChangeAspect="1"/>
            </p:cNvSpPr>
            <p:nvPr>
              <p:custDataLst>
                <p:tags r:id="rId4"/>
              </p:custDataLst>
            </p:nvPr>
          </p:nvSpPr>
          <p:spPr>
            <a:xfrm rot="2700000">
              <a:off x="5414943" y="2758525"/>
              <a:ext cx="1180534" cy="1180534"/>
            </a:xfrm>
            <a:prstGeom prst="roundRect">
              <a:avLst/>
            </a:prstGeom>
            <a:noFill/>
            <a:ln>
              <a:solidFill>
                <a:srgbClr val="0097DB"/>
              </a:solid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8" name="圆角矩形 7"/>
            <p:cNvSpPr>
              <a:spLocks noChangeAspect="1"/>
            </p:cNvSpPr>
            <p:nvPr>
              <p:custDataLst>
                <p:tags r:id="rId5"/>
              </p:custDataLst>
            </p:nvPr>
          </p:nvSpPr>
          <p:spPr>
            <a:xfrm rot="2700000">
              <a:off x="4126655" y="4225779"/>
              <a:ext cx="1283189" cy="1283189"/>
            </a:xfrm>
            <a:prstGeom prst="roundRect">
              <a:avLst/>
            </a:prstGeom>
            <a:noFill/>
            <a:ln>
              <a:solidFill>
                <a:srgbClr val="01A9E7"/>
              </a:solid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9" name="圆角矩形 8"/>
            <p:cNvSpPr>
              <a:spLocks noChangeAspect="1"/>
            </p:cNvSpPr>
            <p:nvPr>
              <p:custDataLst>
                <p:tags r:id="rId6"/>
              </p:custDataLst>
            </p:nvPr>
          </p:nvSpPr>
          <p:spPr>
            <a:xfrm rot="2700000">
              <a:off x="1177464" y="3965795"/>
              <a:ext cx="1385845" cy="1385844"/>
            </a:xfrm>
            <a:prstGeom prst="roundRect">
              <a:avLst/>
            </a:prstGeom>
            <a:solidFill>
              <a:srgbClr val="00D0FF"/>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10" name="圆角矩形 9"/>
            <p:cNvSpPr>
              <a:spLocks noChangeAspect="1"/>
            </p:cNvSpPr>
            <p:nvPr>
              <p:custDataLst>
                <p:tags r:id="rId7"/>
              </p:custDataLst>
            </p:nvPr>
          </p:nvSpPr>
          <p:spPr>
            <a:xfrm rot="2700000">
              <a:off x="2667864" y="2805262"/>
              <a:ext cx="1283189" cy="1283189"/>
            </a:xfrm>
            <a:prstGeom prst="roundRect">
              <a:avLst/>
            </a:prstGeom>
            <a:solidFill>
              <a:srgbClr val="02BBF3"/>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11" name="圆角矩形 10"/>
            <p:cNvSpPr>
              <a:spLocks noChangeAspect="1"/>
            </p:cNvSpPr>
            <p:nvPr>
              <p:custDataLst>
                <p:tags r:id="rId8"/>
              </p:custDataLst>
            </p:nvPr>
          </p:nvSpPr>
          <p:spPr>
            <a:xfrm rot="2700000">
              <a:off x="5340688" y="2673005"/>
              <a:ext cx="1334517" cy="1334517"/>
            </a:xfrm>
            <a:prstGeom prst="roundRect">
              <a:avLst/>
            </a:prstGeom>
            <a:solidFill>
              <a:srgbClr val="02BBF3"/>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19" name="圆角矩形 18"/>
            <p:cNvSpPr>
              <a:spLocks noChangeAspect="1"/>
            </p:cNvSpPr>
            <p:nvPr>
              <p:custDataLst>
                <p:tags r:id="rId9"/>
              </p:custDataLst>
            </p:nvPr>
          </p:nvSpPr>
          <p:spPr>
            <a:xfrm rot="2700000">
              <a:off x="4105453" y="4223870"/>
              <a:ext cx="1283189" cy="1283189"/>
            </a:xfrm>
            <a:prstGeom prst="roundRect">
              <a:avLst/>
            </a:prstGeom>
            <a:solidFill>
              <a:srgbClr val="01A9E7"/>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24" name="圆角矩形 23"/>
            <p:cNvSpPr/>
            <p:nvPr>
              <p:custDataLst>
                <p:tags r:id="rId10"/>
              </p:custDataLst>
            </p:nvPr>
          </p:nvSpPr>
          <p:spPr>
            <a:xfrm rot="2700000">
              <a:off x="3091633" y="2316900"/>
              <a:ext cx="412874" cy="412874"/>
            </a:xfrm>
            <a:prstGeom prst="roundRect">
              <a:avLst>
                <a:gd name="adj" fmla="val 20982"/>
              </a:avLst>
            </a:prstGeom>
            <a:solidFill>
              <a:srgbClr val="FFFFFF"/>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30" name="圆角矩形 29"/>
            <p:cNvSpPr/>
            <p:nvPr>
              <p:custDataLst>
                <p:tags r:id="rId11"/>
              </p:custDataLst>
            </p:nvPr>
          </p:nvSpPr>
          <p:spPr>
            <a:xfrm rot="2700000">
              <a:off x="1666872" y="5523849"/>
              <a:ext cx="412874" cy="412874"/>
            </a:xfrm>
            <a:prstGeom prst="roundRect">
              <a:avLst>
                <a:gd name="adj" fmla="val 20982"/>
              </a:avLst>
            </a:prstGeom>
            <a:solidFill>
              <a:srgbClr val="FFFFFF"/>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36" name="圆角矩形 35"/>
            <p:cNvSpPr/>
            <p:nvPr>
              <p:custDataLst>
                <p:tags r:id="rId12"/>
              </p:custDataLst>
            </p:nvPr>
          </p:nvSpPr>
          <p:spPr>
            <a:xfrm rot="2700000">
              <a:off x="4566394" y="5688206"/>
              <a:ext cx="412874" cy="412874"/>
            </a:xfrm>
            <a:prstGeom prst="roundRect">
              <a:avLst>
                <a:gd name="adj" fmla="val 20982"/>
              </a:avLst>
            </a:prstGeom>
            <a:solidFill>
              <a:srgbClr val="FFFFFF"/>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46" name="圆角矩形 45"/>
            <p:cNvSpPr/>
            <p:nvPr>
              <p:custDataLst>
                <p:tags r:id="rId13"/>
              </p:custDataLst>
            </p:nvPr>
          </p:nvSpPr>
          <p:spPr>
            <a:xfrm rot="2700000">
              <a:off x="5805510" y="2316900"/>
              <a:ext cx="412874" cy="412874"/>
            </a:xfrm>
            <a:prstGeom prst="roundRect">
              <a:avLst>
                <a:gd name="adj" fmla="val 20982"/>
              </a:avLst>
            </a:prstGeom>
            <a:solidFill>
              <a:srgbClr val="FFFFFF"/>
            </a:solidFill>
            <a:ln>
              <a:noFill/>
            </a:ln>
            <a:effectLst>
              <a:outerShdw blurRad="190500" dist="50800" dir="5400000" algn="ctr" rotWithShape="0">
                <a:srgbClr val="000000">
                  <a:alpha val="29000"/>
                </a:srgbClr>
              </a:outerShdw>
            </a:effectLst>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48" name="文本框 47"/>
            <p:cNvSpPr txBox="1"/>
            <p:nvPr>
              <p:custDataLst>
                <p:tags r:id="rId14"/>
              </p:custDataLst>
            </p:nvPr>
          </p:nvSpPr>
          <p:spPr>
            <a:xfrm>
              <a:off x="3111930" y="2405514"/>
              <a:ext cx="372279" cy="236635"/>
            </a:xfrm>
            <a:prstGeom prst="rect">
              <a:avLst/>
            </a:prstGeom>
            <a:noFill/>
          </p:spPr>
          <p:txBody>
            <a:bodyPr wrap="square" bIns="0" rtlCol="0">
              <a:normAutofit fontScale="25000" lnSpcReduction="20000"/>
            </a:bodyPr>
            <a:lstStyle/>
            <a:p>
              <a:pPr algn="ctr"/>
              <a:r>
                <a:rPr lang="en-US" altLang="zh-CN" sz="2000" spc="300">
                  <a:solidFill>
                    <a:srgbClr val="02BBF3"/>
                  </a:solidFill>
                  <a:uFillTx/>
                  <a:latin typeface="思源黑体 CN Regular" panose="020B0500000000000000" charset="-122"/>
                  <a:ea typeface="思源黑体 CN Regular" panose="020B0500000000000000" charset="-122"/>
                </a:rPr>
                <a:t>02</a:t>
              </a:r>
              <a:endParaRPr lang="en-US" altLang="zh-CN" sz="2000" spc="300">
                <a:solidFill>
                  <a:srgbClr val="02BBF3"/>
                </a:solidFill>
                <a:uFillTx/>
                <a:latin typeface="思源黑体 CN Regular" panose="020B0500000000000000" charset="-122"/>
                <a:ea typeface="思源黑体 CN Regular" panose="020B0500000000000000" charset="-122"/>
              </a:endParaRPr>
            </a:p>
          </p:txBody>
        </p:sp>
        <p:sp>
          <p:nvSpPr>
            <p:cNvPr id="49" name="文本框 48"/>
            <p:cNvSpPr txBox="1"/>
            <p:nvPr>
              <p:custDataLst>
                <p:tags r:id="rId15"/>
              </p:custDataLst>
            </p:nvPr>
          </p:nvSpPr>
          <p:spPr>
            <a:xfrm>
              <a:off x="1686674" y="5611968"/>
              <a:ext cx="372279" cy="236635"/>
            </a:xfrm>
            <a:prstGeom prst="rect">
              <a:avLst/>
            </a:prstGeom>
            <a:noFill/>
          </p:spPr>
          <p:txBody>
            <a:bodyPr wrap="square" bIns="0" rtlCol="0">
              <a:normAutofit fontScale="25000" lnSpcReduction="20000"/>
            </a:bodyPr>
            <a:lstStyle/>
            <a:p>
              <a:pPr algn="ctr"/>
              <a:r>
                <a:rPr lang="en-US" altLang="zh-CN" sz="2000" spc="300">
                  <a:solidFill>
                    <a:srgbClr val="00D0FF"/>
                  </a:solidFill>
                  <a:uFillTx/>
                  <a:latin typeface="思源黑体 CN Regular" panose="020B0500000000000000" charset="-122"/>
                  <a:ea typeface="思源黑体 CN Regular" panose="020B0500000000000000" charset="-122"/>
                </a:rPr>
                <a:t>01</a:t>
              </a:r>
              <a:endParaRPr lang="en-US" altLang="zh-CN" sz="2000" spc="300">
                <a:solidFill>
                  <a:srgbClr val="00D0FF"/>
                </a:solidFill>
                <a:uFillTx/>
                <a:latin typeface="思源黑体 CN Regular" panose="020B0500000000000000" charset="-122"/>
                <a:ea typeface="思源黑体 CN Regular" panose="020B0500000000000000" charset="-122"/>
              </a:endParaRPr>
            </a:p>
          </p:txBody>
        </p:sp>
        <p:sp>
          <p:nvSpPr>
            <p:cNvPr id="50" name="文本框 49"/>
            <p:cNvSpPr txBox="1"/>
            <p:nvPr>
              <p:custDataLst>
                <p:tags r:id="rId16"/>
              </p:custDataLst>
            </p:nvPr>
          </p:nvSpPr>
          <p:spPr>
            <a:xfrm>
              <a:off x="4587186" y="5776821"/>
              <a:ext cx="372279" cy="236635"/>
            </a:xfrm>
            <a:prstGeom prst="rect">
              <a:avLst/>
            </a:prstGeom>
            <a:noFill/>
          </p:spPr>
          <p:txBody>
            <a:bodyPr wrap="square" bIns="0" rtlCol="0">
              <a:normAutofit fontScale="25000" lnSpcReduction="20000"/>
            </a:bodyPr>
            <a:lstStyle/>
            <a:p>
              <a:pPr algn="ctr"/>
              <a:r>
                <a:rPr lang="en-US" altLang="zh-CN" sz="2000" spc="300">
                  <a:solidFill>
                    <a:srgbClr val="01A9E7"/>
                  </a:solidFill>
                  <a:uFillTx/>
                  <a:latin typeface="思源黑体 CN Regular" panose="020B0500000000000000" charset="-122"/>
                  <a:ea typeface="思源黑体 CN Regular" panose="020B0500000000000000" charset="-122"/>
                </a:rPr>
                <a:t>03</a:t>
              </a:r>
              <a:endParaRPr lang="en-US" altLang="zh-CN" sz="2000" spc="300">
                <a:solidFill>
                  <a:srgbClr val="01A9E7"/>
                </a:solidFill>
                <a:uFillTx/>
                <a:latin typeface="思源黑体 CN Regular" panose="020B0500000000000000" charset="-122"/>
                <a:ea typeface="思源黑体 CN Regular" panose="020B0500000000000000" charset="-122"/>
              </a:endParaRPr>
            </a:p>
            <a:p>
              <a:pPr algn="ctr"/>
              <a:endParaRPr lang="en-US" altLang="zh-CN" sz="2000" spc="300">
                <a:solidFill>
                  <a:srgbClr val="01A9E7"/>
                </a:solidFill>
                <a:uFillTx/>
                <a:latin typeface="思源黑体 CN Regular" panose="020B0500000000000000" charset="-122"/>
                <a:ea typeface="思源黑体 CN Regular" panose="020B0500000000000000" charset="-122"/>
              </a:endParaRPr>
            </a:p>
          </p:txBody>
        </p:sp>
        <p:sp>
          <p:nvSpPr>
            <p:cNvPr id="51" name="文本框 50"/>
            <p:cNvSpPr txBox="1"/>
            <p:nvPr>
              <p:custDataLst>
                <p:tags r:id="rId17"/>
              </p:custDataLst>
            </p:nvPr>
          </p:nvSpPr>
          <p:spPr>
            <a:xfrm>
              <a:off x="5825807" y="2405514"/>
              <a:ext cx="372279" cy="236635"/>
            </a:xfrm>
            <a:prstGeom prst="rect">
              <a:avLst/>
            </a:prstGeom>
            <a:noFill/>
          </p:spPr>
          <p:txBody>
            <a:bodyPr wrap="square" bIns="0" rtlCol="0">
              <a:normAutofit fontScale="25000" lnSpcReduction="20000"/>
            </a:bodyPr>
            <a:lstStyle/>
            <a:p>
              <a:pPr algn="ctr"/>
              <a:r>
                <a:rPr lang="en-US" altLang="zh-CN" sz="2000" spc="300">
                  <a:solidFill>
                    <a:srgbClr val="0097DB"/>
                  </a:solidFill>
                  <a:uFillTx/>
                  <a:latin typeface="思源黑体 CN Regular" panose="020B0500000000000000" charset="-122"/>
                  <a:ea typeface="思源黑体 CN Regular" panose="020B0500000000000000" charset="-122"/>
                </a:rPr>
                <a:t>04</a:t>
              </a:r>
              <a:endParaRPr lang="en-US" altLang="zh-CN" sz="2000" spc="300">
                <a:solidFill>
                  <a:srgbClr val="0097DB"/>
                </a:solidFill>
                <a:uFillTx/>
                <a:latin typeface="思源黑体 CN Regular" panose="020B0500000000000000" charset="-122"/>
                <a:ea typeface="思源黑体 CN Regular" panose="020B0500000000000000" charset="-122"/>
              </a:endParaRPr>
            </a:p>
            <a:p>
              <a:pPr algn="ctr"/>
              <a:endParaRPr lang="en-US" altLang="zh-CN" sz="2000" spc="300">
                <a:solidFill>
                  <a:srgbClr val="0097DB"/>
                </a:solidFill>
                <a:uFillTx/>
                <a:latin typeface="思源黑体 CN Regular" panose="020B0500000000000000" charset="-122"/>
                <a:ea typeface="思源黑体 CN Regular" panose="020B0500000000000000" charset="-122"/>
              </a:endParaRPr>
            </a:p>
          </p:txBody>
        </p:sp>
        <p:sp>
          <p:nvSpPr>
            <p:cNvPr id="54" name="文本框 53"/>
            <p:cNvSpPr txBox="1"/>
            <p:nvPr>
              <p:custDataLst>
                <p:tags r:id="rId18"/>
              </p:custDataLst>
            </p:nvPr>
          </p:nvSpPr>
          <p:spPr>
            <a:xfrm>
              <a:off x="1180731" y="4241168"/>
              <a:ext cx="1383176" cy="258912"/>
            </a:xfrm>
            <a:prstGeom prst="rect">
              <a:avLst/>
            </a:prstGeom>
            <a:noFill/>
          </p:spPr>
          <p:txBody>
            <a:bodyPr wrap="square" bIns="0" rtlCol="0"/>
            <a:lstStyle/>
            <a:p>
              <a:pPr algn="ctr"/>
              <a:r>
                <a:rPr lang="zh-CN" altLang="en-US" sz="1200" dirty="0">
                  <a:latin typeface="微软雅黑" panose="020B0503020204020204" charset="-122"/>
                  <a:ea typeface="微软雅黑" panose="020B0503020204020204" charset="-122"/>
                  <a:sym typeface="+mn-ea"/>
                </a:rPr>
                <a:t>建设精品在线开放课程</a:t>
              </a:r>
              <a:endParaRPr lang="zh-CN" altLang="en-US" sz="1200" dirty="0">
                <a:solidFill>
                  <a:schemeClr val="tx1"/>
                </a:solidFill>
                <a:latin typeface="微软雅黑" panose="020B0503020204020204" charset="-122"/>
                <a:ea typeface="微软雅黑" panose="020B0503020204020204" charset="-122"/>
              </a:endParaRPr>
            </a:p>
            <a:p>
              <a:pPr algn="ctr"/>
              <a:endParaRPr lang="zh-CN" altLang="en-US" sz="2000" spc="300" dirty="0">
                <a:solidFill>
                  <a:schemeClr val="tx1"/>
                </a:solidFill>
                <a:uFillTx/>
                <a:latin typeface="微软雅黑" panose="020B0503020204020204" charset="-122"/>
                <a:ea typeface="微软雅黑" panose="020B0503020204020204" charset="-122"/>
              </a:endParaRPr>
            </a:p>
          </p:txBody>
        </p:sp>
        <p:sp>
          <p:nvSpPr>
            <p:cNvPr id="56" name="文本框 55"/>
            <p:cNvSpPr txBox="1"/>
            <p:nvPr>
              <p:custDataLst>
                <p:tags r:id="rId19"/>
              </p:custDataLst>
            </p:nvPr>
          </p:nvSpPr>
          <p:spPr>
            <a:xfrm>
              <a:off x="4076661" y="4294160"/>
              <a:ext cx="1383176" cy="258912"/>
            </a:xfrm>
            <a:prstGeom prst="rect">
              <a:avLst/>
            </a:prstGeom>
            <a:noFill/>
          </p:spPr>
          <p:txBody>
            <a:bodyPr wrap="square" bIns="0" rtlCol="0"/>
            <a:lstStyle/>
            <a:p>
              <a:pPr algn="ctr"/>
              <a:r>
                <a:rPr lang="zh-CN" altLang="en-US" sz="1200" dirty="0">
                  <a:latin typeface="微软雅黑" panose="020B0503020204020204" charset="-122"/>
                  <a:ea typeface="微软雅黑" panose="020B0503020204020204" charset="-122"/>
                  <a:sym typeface="+mn-ea"/>
                </a:rPr>
                <a:t>开发新一代专业群教学资源库</a:t>
              </a:r>
              <a:endParaRPr lang="zh-CN" altLang="en-US" sz="1200" dirty="0">
                <a:solidFill>
                  <a:schemeClr val="tx1"/>
                </a:solidFill>
                <a:latin typeface="微软雅黑" panose="020B0503020204020204" charset="-122"/>
                <a:ea typeface="微软雅黑" panose="020B0503020204020204" charset="-122"/>
              </a:endParaRPr>
            </a:p>
            <a:p>
              <a:pPr algn="ctr"/>
              <a:endParaRPr lang="zh-CN" altLang="en-US" sz="2000" spc="300" dirty="0">
                <a:solidFill>
                  <a:schemeClr val="tx1"/>
                </a:solidFill>
                <a:uFillTx/>
                <a:latin typeface="微软雅黑" panose="020B0503020204020204" charset="-122"/>
                <a:ea typeface="微软雅黑" panose="020B0503020204020204" charset="-122"/>
              </a:endParaRPr>
            </a:p>
          </p:txBody>
        </p:sp>
        <p:sp>
          <p:nvSpPr>
            <p:cNvPr id="58" name="文本框 57"/>
            <p:cNvSpPr txBox="1"/>
            <p:nvPr>
              <p:custDataLst>
                <p:tags r:id="rId20"/>
              </p:custDataLst>
            </p:nvPr>
          </p:nvSpPr>
          <p:spPr>
            <a:xfrm>
              <a:off x="2603472" y="2877362"/>
              <a:ext cx="1383175" cy="258911"/>
            </a:xfrm>
            <a:prstGeom prst="rect">
              <a:avLst/>
            </a:prstGeom>
            <a:noFill/>
          </p:spPr>
          <p:txBody>
            <a:bodyPr wrap="square" bIns="0" rtlCol="0"/>
            <a:lstStyle/>
            <a:p>
              <a:pPr algn="ctr"/>
              <a:r>
                <a:rPr lang="zh-CN" altLang="en-US" sz="1200" dirty="0">
                  <a:latin typeface="微软雅黑" panose="020B0503020204020204" charset="-122"/>
                  <a:ea typeface="微软雅黑" panose="020B0503020204020204" charset="-122"/>
                  <a:sym typeface="+mn-ea"/>
                </a:rPr>
                <a:t>开发新型活页式教材及配套资源</a:t>
              </a:r>
              <a:endParaRPr lang="zh-CN" altLang="en-US" sz="1200" dirty="0">
                <a:solidFill>
                  <a:schemeClr val="tx1"/>
                </a:solidFill>
                <a:latin typeface="微软雅黑" panose="020B0503020204020204" charset="-122"/>
                <a:ea typeface="微软雅黑" panose="020B0503020204020204" charset="-122"/>
              </a:endParaRPr>
            </a:p>
            <a:p>
              <a:pPr algn="ctr"/>
              <a:endParaRPr lang="zh-CN" altLang="en-US" sz="2000" spc="300" dirty="0">
                <a:solidFill>
                  <a:schemeClr val="tx1"/>
                </a:solidFill>
                <a:uFillTx/>
                <a:latin typeface="微软雅黑" panose="020B0503020204020204" charset="-122"/>
                <a:ea typeface="微软雅黑" panose="020B0503020204020204" charset="-122"/>
              </a:endParaRPr>
            </a:p>
          </p:txBody>
        </p:sp>
        <p:sp>
          <p:nvSpPr>
            <p:cNvPr id="60" name="文本框 59"/>
            <p:cNvSpPr txBox="1"/>
            <p:nvPr>
              <p:custDataLst>
                <p:tags r:id="rId21"/>
              </p:custDataLst>
            </p:nvPr>
          </p:nvSpPr>
          <p:spPr>
            <a:xfrm>
              <a:off x="5219314" y="2895585"/>
              <a:ext cx="1571791" cy="952976"/>
            </a:xfrm>
            <a:prstGeom prst="rect">
              <a:avLst/>
            </a:prstGeom>
            <a:noFill/>
          </p:spPr>
          <p:txBody>
            <a:bodyPr wrap="square" bIns="0" rtlCol="0"/>
            <a:lstStyle/>
            <a:p>
              <a:pPr algn="ctr"/>
              <a:r>
                <a:rPr lang="zh-CN" altLang="en-US" sz="1200" dirty="0">
                  <a:latin typeface="微软雅黑" panose="020B0503020204020204" charset="-122"/>
                  <a:ea typeface="微软雅黑" panose="020B0503020204020204" charset="-122"/>
                  <a:sym typeface="+mn-ea"/>
                </a:rPr>
                <a:t>研制专业核心课课程标准</a:t>
              </a:r>
              <a:endParaRPr lang="zh-CN" altLang="en-US" sz="1200" dirty="0">
                <a:solidFill>
                  <a:schemeClr val="tx1"/>
                </a:solidFill>
                <a:latin typeface="微软雅黑" panose="020B0503020204020204" charset="-122"/>
                <a:ea typeface="微软雅黑" panose="020B0503020204020204" charset="-122"/>
              </a:endParaRPr>
            </a:p>
            <a:p>
              <a:pPr algn="ctr"/>
              <a:endParaRPr lang="zh-CN" altLang="en-US" sz="2000" spc="300" dirty="0">
                <a:solidFill>
                  <a:schemeClr val="tx1"/>
                </a:solidFill>
                <a:uFillTx/>
                <a:latin typeface="微软雅黑" panose="020B0503020204020204" charset="-122"/>
                <a:ea typeface="微软雅黑" panose="020B0503020204020204" charset="-122"/>
              </a:endParaRPr>
            </a:p>
          </p:txBody>
        </p:sp>
      </p:grpSp>
      <p:sp>
        <p:nvSpPr>
          <p:cNvPr id="31" name="矩形 30"/>
          <p:cNvSpPr/>
          <p:nvPr>
            <p:custDataLst>
              <p:tags r:id="rId22"/>
            </p:custDataLst>
          </p:nvPr>
        </p:nvSpPr>
        <p:spPr>
          <a:xfrm>
            <a:off x="2989580" y="678815"/>
            <a:ext cx="1080135" cy="14605"/>
          </a:xfrm>
          <a:prstGeom prst="rect">
            <a:avLst/>
          </a:prstGeom>
          <a:solidFill>
            <a:srgbClr val="FFFFFF">
              <a:lumMod val="75000"/>
            </a:srgbClr>
          </a:solidFill>
          <a:ln>
            <a:noFill/>
          </a:ln>
        </p:spPr>
        <p:style>
          <a:lnRef idx="2">
            <a:srgbClr val="00D0FF">
              <a:shade val="50000"/>
            </a:srgbClr>
          </a:lnRef>
          <a:fillRef idx="1">
            <a:srgbClr val="00D0FF"/>
          </a:fillRef>
          <a:effectRef idx="0">
            <a:srgbClr val="00D0FF"/>
          </a:effectRef>
          <a:fontRef idx="minor">
            <a:srgbClr val="FFFFFF"/>
          </a:fontRef>
        </p:style>
        <p:txBody>
          <a:bodyPr rtlCol="0" anchor="ctr"/>
          <a:lstStyle/>
          <a:p>
            <a:pPr algn="ctr"/>
            <a:endParaRPr lang="zh-CN" altLang="en-US"/>
          </a:p>
        </p:txBody>
      </p:sp>
      <p:sp>
        <p:nvSpPr>
          <p:cNvPr id="13" name="object 3"/>
          <p:cNvSpPr txBox="1"/>
          <p:nvPr/>
        </p:nvSpPr>
        <p:spPr>
          <a:xfrm>
            <a:off x="6701568" y="1151160"/>
            <a:ext cx="2832992" cy="381515"/>
          </a:xfrm>
          <a:prstGeom prst="rect">
            <a:avLst/>
          </a:prstGeom>
        </p:spPr>
        <p:txBody>
          <a:bodyPr vert="horz" wrap="square" lIns="0" tIns="12065" rIns="0" bIns="0" rtlCol="0">
            <a:spAutoFit/>
          </a:bodyPr>
          <a:lstStyle/>
          <a:p>
            <a:pPr indent="381000" algn="just"/>
            <a:r>
              <a:rPr lang="en-US" altLang="zh-CN"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2.</a:t>
            </a:r>
            <a:r>
              <a:rPr lang="zh-CN" altLang="en-US"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课程与教材</a:t>
            </a:r>
            <a:endParaRPr lang="en-US" altLang="zh-CN"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14" name="object 3"/>
          <p:cNvSpPr txBox="1"/>
          <p:nvPr/>
        </p:nvSpPr>
        <p:spPr>
          <a:xfrm>
            <a:off x="4729717" y="1611772"/>
            <a:ext cx="6778342" cy="989758"/>
          </a:xfrm>
          <a:prstGeom prst="rect">
            <a:avLst/>
          </a:prstGeom>
        </p:spPr>
        <p:txBody>
          <a:bodyPr vert="horz" wrap="square" lIns="0" tIns="12065" rIns="0" bIns="0" rtlCol="0">
            <a:spAutoFit/>
          </a:bodyPr>
          <a:lstStyle/>
          <a:p>
            <a:pPr indent="381000" algn="just">
              <a:lnSpc>
                <a:spcPct val="150000"/>
              </a:lnSpc>
            </a:pPr>
            <a:r>
              <a:rPr lang="zh-CN" altLang="en-US" sz="1600" b="1" spc="-5" dirty="0">
                <a:latin typeface="微软雅黑" panose="020B0503020204020204" charset="-122"/>
              </a:rPr>
              <a:t>课程资源开发</a:t>
            </a:r>
            <a:endParaRPr lang="en-US" altLang="zh-CN" sz="1600" b="1" spc="-5" dirty="0">
              <a:latin typeface="微软雅黑" panose="020B0503020204020204" charset="-122"/>
            </a:endParaRPr>
          </a:p>
          <a:p>
            <a:pPr>
              <a:lnSpc>
                <a:spcPct val="150000"/>
              </a:lnSpc>
            </a:pPr>
            <a:r>
              <a:rPr lang="en-US" altLang="zh-CN" sz="1400" dirty="0">
                <a:latin typeface="微软雅黑" panose="020B0503020204020204" charset="-122"/>
              </a:rPr>
              <a:t>《</a:t>
            </a:r>
            <a:r>
              <a:rPr lang="zh-CN" altLang="en-US" sz="1400" dirty="0">
                <a:latin typeface="微软雅黑" panose="020B0503020204020204" charset="-122"/>
              </a:rPr>
              <a:t>新媒体直播</a:t>
            </a:r>
            <a:r>
              <a:rPr lang="en-US" altLang="zh-CN" sz="1400" dirty="0">
                <a:latin typeface="微软雅黑" panose="020B0503020204020204" charset="-122"/>
              </a:rPr>
              <a:t>》《</a:t>
            </a:r>
            <a:r>
              <a:rPr lang="zh-CN" altLang="en-US" sz="1400" dirty="0">
                <a:latin typeface="微软雅黑" panose="020B0503020204020204" charset="-122"/>
              </a:rPr>
              <a:t>跨境电商大数据分析</a:t>
            </a:r>
            <a:r>
              <a:rPr lang="en-US" altLang="zh-CN" sz="1400" dirty="0">
                <a:latin typeface="微软雅黑" panose="020B0503020204020204" charset="-122"/>
              </a:rPr>
              <a:t>》 《</a:t>
            </a:r>
            <a:r>
              <a:rPr lang="zh-CN" altLang="en-US" sz="1400" dirty="0">
                <a:latin typeface="微软雅黑" panose="020B0503020204020204" charset="-122"/>
              </a:rPr>
              <a:t>跨境电商网络营销</a:t>
            </a:r>
            <a:r>
              <a:rPr lang="en-US" altLang="zh-CN" sz="1400" dirty="0">
                <a:latin typeface="微软雅黑" panose="020B0503020204020204" charset="-122"/>
              </a:rPr>
              <a:t>》《</a:t>
            </a:r>
            <a:r>
              <a:rPr lang="zh-CN" altLang="en-US" sz="1400" dirty="0">
                <a:latin typeface="微软雅黑" panose="020B0503020204020204" charset="-122"/>
              </a:rPr>
              <a:t>跨境电商实务</a:t>
            </a:r>
            <a:r>
              <a:rPr lang="en-US" altLang="zh-CN" sz="1400" dirty="0">
                <a:latin typeface="微软雅黑" panose="020B0503020204020204" charset="-122"/>
              </a:rPr>
              <a:t>》《</a:t>
            </a:r>
            <a:r>
              <a:rPr lang="zh-CN" altLang="en-US" sz="1400" dirty="0">
                <a:latin typeface="微软雅黑" panose="020B0503020204020204" charset="-122"/>
              </a:rPr>
              <a:t>跨境直播运营</a:t>
            </a:r>
            <a:r>
              <a:rPr lang="en-US" altLang="zh-CN" sz="1400" dirty="0">
                <a:latin typeface="微软雅黑" panose="020B0503020204020204" charset="-122"/>
              </a:rPr>
              <a:t>》《B2B</a:t>
            </a:r>
            <a:r>
              <a:rPr lang="zh-CN" altLang="en-US" sz="1400" dirty="0">
                <a:latin typeface="微软雅黑" panose="020B0503020204020204" charset="-122"/>
              </a:rPr>
              <a:t>国际站</a:t>
            </a:r>
            <a:r>
              <a:rPr lang="en-US" altLang="zh-CN" sz="1400" dirty="0">
                <a:latin typeface="微软雅黑" panose="020B0503020204020204" charset="-122"/>
              </a:rPr>
              <a:t>》</a:t>
            </a:r>
            <a:endParaRPr lang="en-US" altLang="zh-CN" sz="1400" dirty="0">
              <a:latin typeface="微软雅黑" panose="020B0503020204020204" charset="-122"/>
            </a:endParaRPr>
          </a:p>
        </p:txBody>
      </p:sp>
      <p:sp>
        <p:nvSpPr>
          <p:cNvPr id="15" name="object 3"/>
          <p:cNvSpPr txBox="1"/>
          <p:nvPr/>
        </p:nvSpPr>
        <p:spPr>
          <a:xfrm>
            <a:off x="4729717" y="2654893"/>
            <a:ext cx="7085279" cy="666593"/>
          </a:xfrm>
          <a:prstGeom prst="rect">
            <a:avLst/>
          </a:prstGeom>
        </p:spPr>
        <p:txBody>
          <a:bodyPr vert="horz" wrap="square" lIns="0" tIns="12065" rIns="0" bIns="0" rtlCol="0">
            <a:spAutoFit/>
          </a:bodyPr>
          <a:lstStyle/>
          <a:p>
            <a:pPr indent="381000" algn="just">
              <a:lnSpc>
                <a:spcPct val="150000"/>
              </a:lnSpc>
            </a:pPr>
            <a:r>
              <a:rPr lang="en-US" altLang="zh-CN" sz="1600" b="1" spc="-5" dirty="0">
                <a:latin typeface="微软雅黑" panose="020B0503020204020204" charset="-122"/>
              </a:rPr>
              <a:t>RCEP</a:t>
            </a:r>
            <a:r>
              <a:rPr lang="zh-CN" altLang="en-US" sz="1600" b="1" spc="-5" dirty="0">
                <a:latin typeface="微软雅黑" panose="020B0503020204020204" charset="-122"/>
              </a:rPr>
              <a:t>相关案例集开发</a:t>
            </a:r>
            <a:endParaRPr lang="en-US" altLang="zh-CN" sz="1600" b="1" spc="-5" dirty="0">
              <a:latin typeface="微软雅黑" panose="020B0503020204020204" charset="-122"/>
            </a:endParaRPr>
          </a:p>
          <a:p>
            <a:pPr algn="just">
              <a:lnSpc>
                <a:spcPct val="150000"/>
              </a:lnSpc>
            </a:pPr>
            <a:r>
              <a:rPr lang="en-US" altLang="zh-CN" sz="1400" dirty="0">
                <a:latin typeface="微软雅黑" panose="020B0503020204020204" charset="-122"/>
              </a:rPr>
              <a:t>《</a:t>
            </a:r>
            <a:r>
              <a:rPr lang="zh-CN" altLang="en-US" sz="1400" dirty="0">
                <a:latin typeface="微软雅黑" panose="020B0503020204020204" charset="-122"/>
              </a:rPr>
              <a:t>跨境电商实训项目汇编</a:t>
            </a:r>
            <a:r>
              <a:rPr lang="en-US" altLang="zh-CN" sz="1400" dirty="0">
                <a:latin typeface="微软雅黑" panose="020B0503020204020204" charset="-122"/>
              </a:rPr>
              <a:t>》《RCEP</a:t>
            </a:r>
            <a:r>
              <a:rPr lang="zh-CN" altLang="en-US" sz="1400" dirty="0">
                <a:latin typeface="微软雅黑" panose="020B0503020204020204" charset="-122"/>
              </a:rPr>
              <a:t>原产地规则案例集</a:t>
            </a:r>
            <a:r>
              <a:rPr lang="en-US" altLang="zh-CN" sz="1400" dirty="0">
                <a:latin typeface="微软雅黑" panose="020B0503020204020204" charset="-122"/>
              </a:rPr>
              <a:t>》《RCEP</a:t>
            </a:r>
            <a:r>
              <a:rPr lang="zh-CN" altLang="en-US" sz="1400" dirty="0">
                <a:latin typeface="微软雅黑" panose="020B0503020204020204" charset="-122"/>
              </a:rPr>
              <a:t>国别间合作案例集</a:t>
            </a:r>
            <a:r>
              <a:rPr lang="en-US" altLang="zh-CN" sz="1400" dirty="0">
                <a:latin typeface="微软雅黑" panose="020B0503020204020204" charset="-122"/>
              </a:rPr>
              <a:t>》</a:t>
            </a:r>
            <a:endParaRPr lang="en-US" altLang="zh-CN" sz="1400" dirty="0">
              <a:latin typeface="微软雅黑" panose="020B0503020204020204" charset="-122"/>
            </a:endParaRPr>
          </a:p>
        </p:txBody>
      </p:sp>
      <p:sp>
        <p:nvSpPr>
          <p:cNvPr id="17" name="文本框 16"/>
          <p:cNvSpPr txBox="1"/>
          <p:nvPr/>
        </p:nvSpPr>
        <p:spPr>
          <a:xfrm>
            <a:off x="4689502" y="3349699"/>
            <a:ext cx="7303327" cy="956800"/>
          </a:xfrm>
          <a:prstGeom prst="rect">
            <a:avLst/>
          </a:prstGeom>
          <a:noFill/>
        </p:spPr>
        <p:txBody>
          <a:bodyPr wrap="square">
            <a:spAutoFit/>
          </a:bodyPr>
          <a:lstStyle/>
          <a:p>
            <a:pPr indent="381000" algn="just">
              <a:lnSpc>
                <a:spcPct val="150000"/>
              </a:lnSpc>
            </a:pPr>
            <a:r>
              <a:rPr lang="zh-CN" altLang="en-US" sz="1600" b="1" dirty="0">
                <a:latin typeface="微软雅黑" panose="020B0503020204020204" charset="-122"/>
              </a:rPr>
              <a:t>教材开发</a:t>
            </a:r>
            <a:endParaRPr lang="en-US" altLang="zh-CN" sz="1600" b="1" dirty="0">
              <a:latin typeface="微软雅黑" panose="020B0503020204020204" charset="-122"/>
            </a:endParaRPr>
          </a:p>
          <a:p>
            <a:pPr marL="0" lvl="0" indent="0" algn="just" fontAlgn="auto">
              <a:lnSpc>
                <a:spcPct val="120000"/>
              </a:lnSpc>
              <a:spcBef>
                <a:spcPts val="0"/>
              </a:spcBef>
              <a:spcAft>
                <a:spcPts val="800"/>
              </a:spcAft>
              <a:buSzPct val="100000"/>
              <a:buNone/>
            </a:pPr>
            <a:r>
              <a:rPr lang="zh-CN" altLang="en-US" sz="1400" dirty="0">
                <a:latin typeface="+mn-ea"/>
                <a:cs typeface="微软雅黑" panose="020B0503020204020204" charset="-122"/>
                <a:sym typeface="+mn-ea"/>
              </a:rPr>
              <a:t>面向市场营销、电子商务、物流管理、旅游类和会计类专业等商科领域，目前已陆续出版教材十余本。</a:t>
            </a:r>
            <a:endParaRPr lang="zh-CN" altLang="en-US" sz="1400" dirty="0">
              <a:latin typeface="+mn-ea"/>
              <a:cs typeface="微软雅黑" panose="020B0503020204020204" charset="-122"/>
              <a:sym typeface="+mn-ea"/>
            </a:endParaRPr>
          </a:p>
        </p:txBody>
      </p:sp>
      <p:pic>
        <p:nvPicPr>
          <p:cNvPr id="28" name="图片 7" descr="31755b09599ea145f9a4f097653ec85"/>
          <p:cNvPicPr>
            <a:picLocks noChangeAspect="1"/>
          </p:cNvPicPr>
          <p:nvPr/>
        </p:nvPicPr>
        <p:blipFill>
          <a:blip r:embed="rId23"/>
          <a:stretch>
            <a:fillRect/>
          </a:stretch>
        </p:blipFill>
        <p:spPr>
          <a:xfrm>
            <a:off x="10590996" y="4472146"/>
            <a:ext cx="1152000" cy="1705609"/>
          </a:xfrm>
          <a:prstGeom prst="rect">
            <a:avLst/>
          </a:prstGeom>
        </p:spPr>
      </p:pic>
      <p:pic>
        <p:nvPicPr>
          <p:cNvPr id="27" name="图片 26"/>
          <p:cNvPicPr>
            <a:picLocks noChangeAspect="1"/>
          </p:cNvPicPr>
          <p:nvPr/>
        </p:nvPicPr>
        <p:blipFill>
          <a:blip r:embed="rId24" cstate="email"/>
          <a:stretch>
            <a:fillRect/>
          </a:stretch>
        </p:blipFill>
        <p:spPr>
          <a:xfrm>
            <a:off x="8365717" y="4487459"/>
            <a:ext cx="2412000" cy="1831948"/>
          </a:xfrm>
          <a:prstGeom prst="rect">
            <a:avLst/>
          </a:prstGeom>
        </p:spPr>
      </p:pic>
      <p:grpSp>
        <p:nvGrpSpPr>
          <p:cNvPr id="18" name="组合 17"/>
          <p:cNvGrpSpPr>
            <a:grpSpLocks noChangeAspect="1"/>
          </p:cNvGrpSpPr>
          <p:nvPr/>
        </p:nvGrpSpPr>
        <p:grpSpPr>
          <a:xfrm>
            <a:off x="4729717" y="4472747"/>
            <a:ext cx="4932000" cy="2280708"/>
            <a:chOff x="564373" y="1842878"/>
            <a:chExt cx="10840661" cy="3849511"/>
          </a:xfrm>
        </p:grpSpPr>
        <p:sp>
          <p:nvSpPr>
            <p:cNvPr id="20" name="object 6"/>
            <p:cNvSpPr txBox="1"/>
            <p:nvPr/>
          </p:nvSpPr>
          <p:spPr>
            <a:xfrm>
              <a:off x="4352480" y="5350562"/>
              <a:ext cx="3226435" cy="341827"/>
            </a:xfrm>
            <a:prstGeom prst="rect">
              <a:avLst/>
            </a:prstGeom>
          </p:spPr>
          <p:txBody>
            <a:bodyPr vert="horz" wrap="square" lIns="0" tIns="12700" rIns="0" bIns="0" rtlCol="0">
              <a:spAutoFit/>
            </a:bodyPr>
            <a:lstStyle/>
            <a:p>
              <a:pPr algn="ctr">
                <a:lnSpc>
                  <a:spcPct val="100000"/>
                </a:lnSpc>
                <a:spcBef>
                  <a:spcPts val="100"/>
                </a:spcBef>
              </a:pPr>
              <a:r>
                <a:rPr sz="1800" b="1" dirty="0">
                  <a:solidFill>
                    <a:srgbClr val="1F2022"/>
                  </a:solidFill>
                  <a:latin typeface="微软雅黑" panose="020B0503020204020204" charset="-122"/>
                  <a:cs typeface="微软雅黑" panose="020B0503020204020204" charset="-122"/>
                </a:rPr>
                <a:t> </a:t>
              </a:r>
              <a:endParaRPr sz="1400" dirty="0">
                <a:latin typeface="微软雅黑" panose="020B0503020204020204" charset="-122"/>
                <a:cs typeface="微软雅黑" panose="020B0503020204020204" charset="-122"/>
              </a:endParaRPr>
            </a:p>
          </p:txBody>
        </p:sp>
        <p:pic>
          <p:nvPicPr>
            <p:cNvPr id="21" name="图片 20"/>
            <p:cNvPicPr>
              <a:picLocks noChangeAspect="1"/>
            </p:cNvPicPr>
            <p:nvPr/>
          </p:nvPicPr>
          <p:blipFill>
            <a:blip r:embed="rId25"/>
            <a:stretch>
              <a:fillRect/>
            </a:stretch>
          </p:blipFill>
          <p:spPr>
            <a:xfrm>
              <a:off x="2726548" y="1842878"/>
              <a:ext cx="2172003" cy="3077004"/>
            </a:xfrm>
            <a:prstGeom prst="rect">
              <a:avLst/>
            </a:prstGeom>
          </p:spPr>
        </p:pic>
        <p:pic>
          <p:nvPicPr>
            <p:cNvPr id="22" name="图片 21"/>
            <p:cNvPicPr>
              <a:picLocks noChangeAspect="1"/>
            </p:cNvPicPr>
            <p:nvPr/>
          </p:nvPicPr>
          <p:blipFill>
            <a:blip r:embed="rId26"/>
            <a:stretch>
              <a:fillRect/>
            </a:stretch>
          </p:blipFill>
          <p:spPr>
            <a:xfrm>
              <a:off x="564373" y="1890498"/>
              <a:ext cx="2162175" cy="3048000"/>
            </a:xfrm>
            <a:prstGeom prst="rect">
              <a:avLst/>
            </a:prstGeom>
          </p:spPr>
        </p:pic>
        <p:pic>
          <p:nvPicPr>
            <p:cNvPr id="23" name="图片 22"/>
            <p:cNvPicPr>
              <a:picLocks noChangeAspect="1"/>
            </p:cNvPicPr>
            <p:nvPr/>
          </p:nvPicPr>
          <p:blipFill>
            <a:blip r:embed="rId27"/>
            <a:stretch>
              <a:fillRect/>
            </a:stretch>
          </p:blipFill>
          <p:spPr>
            <a:xfrm>
              <a:off x="4898551" y="1842878"/>
              <a:ext cx="2162175" cy="3067050"/>
            </a:xfrm>
            <a:prstGeom prst="rect">
              <a:avLst/>
            </a:prstGeom>
          </p:spPr>
        </p:pic>
        <p:pic>
          <p:nvPicPr>
            <p:cNvPr id="25" name="图片 24"/>
            <p:cNvPicPr>
              <a:picLocks noChangeAspect="1"/>
            </p:cNvPicPr>
            <p:nvPr/>
          </p:nvPicPr>
          <p:blipFill>
            <a:blip r:embed="rId28"/>
            <a:stretch>
              <a:fillRect/>
            </a:stretch>
          </p:blipFill>
          <p:spPr>
            <a:xfrm>
              <a:off x="7070554" y="1852190"/>
              <a:ext cx="2191056" cy="3048425"/>
            </a:xfrm>
            <a:prstGeom prst="rect">
              <a:avLst/>
            </a:prstGeom>
          </p:spPr>
        </p:pic>
        <p:pic>
          <p:nvPicPr>
            <p:cNvPr id="26" name="图片 25"/>
            <p:cNvPicPr>
              <a:picLocks noChangeAspect="1"/>
            </p:cNvPicPr>
            <p:nvPr/>
          </p:nvPicPr>
          <p:blipFill>
            <a:blip r:embed="rId29"/>
            <a:stretch>
              <a:fillRect/>
            </a:stretch>
          </p:blipFill>
          <p:spPr>
            <a:xfrm>
              <a:off x="9261610" y="1871457"/>
              <a:ext cx="2143424" cy="3048425"/>
            </a:xfrm>
            <a:prstGeom prst="rect">
              <a:avLst/>
            </a:prstGeom>
          </p:spPr>
        </p:pic>
      </p:grpSp>
    </p:spTree>
    <p:custDataLst>
      <p:tags r:id="rId30"/>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3052118" cy="523220"/>
          </a:xfrm>
          <a:prstGeom prst="rect">
            <a:avLst/>
          </a:prstGeom>
          <a:solidFill>
            <a:schemeClr val="bg1"/>
          </a:solidFill>
        </p:spPr>
        <p:txBody>
          <a:bodyPr wrap="none">
            <a:spAutoFit/>
          </a:bodyPr>
          <a:lstStyle/>
          <a:p>
            <a:r>
              <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提升专业建设质量</a:t>
            </a:r>
            <a:endPar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2" name="object 3"/>
          <p:cNvSpPr txBox="1"/>
          <p:nvPr/>
        </p:nvSpPr>
        <p:spPr>
          <a:xfrm>
            <a:off x="702627" y="946479"/>
            <a:ext cx="6958261" cy="3043782"/>
          </a:xfrm>
          <a:prstGeom prst="rect">
            <a:avLst/>
          </a:prstGeom>
        </p:spPr>
        <p:txBody>
          <a:bodyPr vert="horz" wrap="square" lIns="0" tIns="12065" rIns="0" bIns="0" rtlCol="0">
            <a:spAutoFit/>
          </a:bodyPr>
          <a:lstStyle/>
          <a:p>
            <a:pPr indent="381000" algn="just">
              <a:lnSpc>
                <a:spcPct val="150000"/>
              </a:lnSpc>
            </a:pPr>
            <a:r>
              <a:rPr lang="en-US" altLang="zh-CN"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3.</a:t>
            </a:r>
            <a:r>
              <a:rPr lang="zh-CN" altLang="en-US"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赛事</a:t>
            </a:r>
            <a:endParaRPr lang="en-US" altLang="zh-CN" sz="2400" spc="-5" dirty="0">
              <a:solidFill>
                <a:srgbClr val="404040"/>
              </a:solidFill>
              <a:latin typeface="微软雅黑" panose="020B0503020204020204" charset="-122"/>
              <a:ea typeface="微软雅黑" panose="020B0503020204020204" charset="-122"/>
              <a:cs typeface="微软雅黑" panose="020B0503020204020204" charset="-122"/>
              <a:sym typeface="+mn-ea"/>
            </a:endParaRPr>
          </a:p>
          <a:p>
            <a:pPr indent="381000" algn="just">
              <a:lnSpc>
                <a:spcPct val="150000"/>
              </a:lnSpc>
            </a:pPr>
            <a:r>
              <a:rPr lang="zh-CN" altLang="en-US" sz="1400" spc="-5" dirty="0">
                <a:solidFill>
                  <a:srgbClr val="404040"/>
                </a:solidFill>
                <a:latin typeface="微软雅黑" panose="020B0503020204020204" charset="-122"/>
                <a:ea typeface="微软雅黑" panose="020B0503020204020204" charset="-122"/>
                <a:cs typeface="微软雅黑" panose="020B0503020204020204" charset="-122"/>
                <a:sym typeface="+mn-ea"/>
              </a:rPr>
              <a:t>全国高校商业精英挑战赛</a:t>
            </a:r>
            <a:r>
              <a:rPr lang="zh-CN" altLang="en-US" sz="1400" spc="-5" dirty="0">
                <a:solidFill>
                  <a:srgbClr val="404040"/>
                </a:solidFill>
                <a:latin typeface="微软雅黑" panose="020B0503020204020204" charset="-122"/>
                <a:ea typeface="微软雅黑" panose="020B0503020204020204" charset="-122"/>
                <a:cs typeface="微软雅黑" panose="020B0503020204020204" charset="-122"/>
              </a:rPr>
              <a:t>由中国国际贸易促进委员会商业行业委员会牵头举办，累计参赛院校数量1</a:t>
            </a:r>
            <a:r>
              <a:rPr lang="en-US" altLang="zh-CN" sz="1400" spc="-5" dirty="0">
                <a:solidFill>
                  <a:srgbClr val="404040"/>
                </a:solidFill>
                <a:latin typeface="微软雅黑" panose="020B0503020204020204" charset="-122"/>
                <a:ea typeface="微软雅黑" panose="020B0503020204020204" charset="-122"/>
                <a:cs typeface="微软雅黑" panose="020B0503020204020204" charset="-122"/>
              </a:rPr>
              <a:t>80</a:t>
            </a:r>
            <a:r>
              <a:rPr lang="zh-CN" altLang="en-US" sz="1400" spc="-5" dirty="0">
                <a:solidFill>
                  <a:srgbClr val="404040"/>
                </a:solidFill>
                <a:latin typeface="微软雅黑" panose="020B0503020204020204" charset="-122"/>
                <a:ea typeface="微软雅黑" panose="020B0503020204020204" charset="-122"/>
                <a:cs typeface="微软雅黑" panose="020B0503020204020204" charset="-122"/>
              </a:rPr>
              <a:t>0余所。总决赛举办地遍及境内21个城市及境外7个国家和地区，均实现了境内与境外竞赛相衔接，</a:t>
            </a:r>
            <a:endParaRPr lang="zh-CN" altLang="en-US" sz="1400" spc="-5" dirty="0">
              <a:solidFill>
                <a:srgbClr val="404040"/>
              </a:solidFill>
              <a:latin typeface="微软雅黑" panose="020B0503020204020204" charset="-122"/>
              <a:ea typeface="微软雅黑" panose="020B0503020204020204" charset="-122"/>
              <a:cs typeface="微软雅黑" panose="020B0503020204020204" charset="-122"/>
            </a:endParaRPr>
          </a:p>
          <a:p>
            <a:pPr indent="381000" algn="just">
              <a:lnSpc>
                <a:spcPct val="150000"/>
              </a:lnSpc>
            </a:pPr>
            <a:r>
              <a:rPr lang="zh-CN" altLang="en-US" sz="1400" spc="-5" dirty="0">
                <a:solidFill>
                  <a:srgbClr val="404040"/>
                </a:solidFill>
                <a:latin typeface="微软雅黑" panose="020B0503020204020204" charset="-122"/>
                <a:ea typeface="微软雅黑" panose="020B0503020204020204" charset="-122"/>
                <a:cs typeface="微软雅黑" panose="020B0503020204020204" charset="-122"/>
                <a:sym typeface="+mn-ea"/>
              </a:rPr>
              <a:t>全国高校商业精英挑战赛</a:t>
            </a:r>
            <a:r>
              <a:rPr lang="zh-CN" altLang="en-US" sz="1400" spc="-5" dirty="0">
                <a:solidFill>
                  <a:srgbClr val="404040"/>
                </a:solidFill>
                <a:latin typeface="微软雅黑" panose="020B0503020204020204" charset="-122"/>
                <a:ea typeface="微软雅黑" panose="020B0503020204020204" charset="-122"/>
                <a:cs typeface="微软雅黑" panose="020B0503020204020204" charset="-122"/>
              </a:rPr>
              <a:t>已培育成为我国高等商科教育领域中，专业全覆盖、赛项最齐全、校企合作最深入、国际交流最广泛的赛事活动，其中</a:t>
            </a:r>
            <a:r>
              <a:rPr lang="zh-CN" altLang="en-US" sz="1400" spc="-5" dirty="0">
                <a:solidFill>
                  <a:srgbClr val="FF0000"/>
                </a:solidFill>
                <a:latin typeface="微软雅黑" panose="020B0503020204020204" charset="-122"/>
                <a:ea typeface="微软雅黑" panose="020B0503020204020204" charset="-122"/>
                <a:cs typeface="微软雅黑" panose="020B0503020204020204" charset="-122"/>
              </a:rPr>
              <a:t>品牌策划竞赛、国际贸易竞赛、创新创业竞赛、会展创新实践竞赛</a:t>
            </a:r>
            <a:r>
              <a:rPr lang="zh-CN" altLang="en-US" sz="1400" spc="-5" dirty="0">
                <a:solidFill>
                  <a:srgbClr val="404040"/>
                </a:solidFill>
                <a:latin typeface="微软雅黑" panose="020B0503020204020204" charset="-122"/>
                <a:ea typeface="微软雅黑" panose="020B0503020204020204" charset="-122"/>
                <a:cs typeface="微软雅黑" panose="020B0503020204020204" charset="-122"/>
              </a:rPr>
              <a:t>四个赛项被纳入全国普通高校大学生竞赛排行榜。</a:t>
            </a:r>
            <a:endParaRPr lang="zh-CN" altLang="en-US" sz="1400" spc="-5" dirty="0">
              <a:solidFill>
                <a:srgbClr val="404040"/>
              </a:solidFill>
              <a:latin typeface="微软雅黑" panose="020B0503020204020204" charset="-122"/>
              <a:ea typeface="微软雅黑" panose="020B0503020204020204" charset="-122"/>
              <a:cs typeface="微软雅黑" panose="020B0503020204020204" charset="-122"/>
            </a:endParaRPr>
          </a:p>
          <a:p>
            <a:pPr indent="381000" algn="just">
              <a:lnSpc>
                <a:spcPct val="150000"/>
              </a:lnSpc>
            </a:pPr>
            <a:r>
              <a:rPr lang="zh-CN" altLang="en-US" sz="1400" dirty="0">
                <a:solidFill>
                  <a:srgbClr val="FF0000"/>
                </a:solidFill>
                <a:latin typeface="微软雅黑" panose="020B0503020204020204" charset="-122"/>
                <a:ea typeface="微软雅黑" panose="020B0503020204020204" charset="-122"/>
                <a:cs typeface="微软雅黑" panose="020B0503020204020204" charset="-122"/>
              </a:rPr>
              <a:t>合作院校可申请承办国家级赛事活动，作为特色专业建设的亮点活动。</a:t>
            </a:r>
            <a:endParaRPr lang="en-US" altLang="zh-CN" sz="1400" dirty="0">
              <a:solidFill>
                <a:srgbClr val="FF0000"/>
              </a:solidFill>
              <a:latin typeface="微软雅黑" panose="020B0503020204020204" charset="-122"/>
              <a:ea typeface="微软雅黑" panose="020B0503020204020204" charset="-122"/>
              <a:cs typeface="微软雅黑" panose="020B0503020204020204" charset="-122"/>
            </a:endParaRPr>
          </a:p>
          <a:p>
            <a:pPr indent="381000" algn="just"/>
            <a:endParaRPr lang="en-US" altLang="zh-CN" sz="1400"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1"/>
          <a:stretch>
            <a:fillRect/>
          </a:stretch>
        </p:blipFill>
        <p:spPr>
          <a:xfrm>
            <a:off x="7889373" y="1507023"/>
            <a:ext cx="3600000" cy="1921977"/>
          </a:xfrm>
          <a:prstGeom prst="rect">
            <a:avLst/>
          </a:prstGeom>
        </p:spPr>
      </p:pic>
      <p:sp>
        <p:nvSpPr>
          <p:cNvPr id="4" name="文本框 3"/>
          <p:cNvSpPr txBox="1"/>
          <p:nvPr/>
        </p:nvSpPr>
        <p:spPr>
          <a:xfrm>
            <a:off x="440292" y="3726273"/>
            <a:ext cx="2207941" cy="581057"/>
          </a:xfrm>
          <a:prstGeom prst="rect">
            <a:avLst/>
          </a:prstGeom>
          <a:noFill/>
        </p:spPr>
        <p:txBody>
          <a:bodyPr wrap="square">
            <a:spAutoFit/>
          </a:bodyPr>
          <a:lstStyle/>
          <a:p>
            <a:pPr indent="381000" algn="r">
              <a:lnSpc>
                <a:spcPct val="150000"/>
              </a:lnSpc>
            </a:pPr>
            <a:r>
              <a:rPr lang="en-US" altLang="zh-CN"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4.</a:t>
            </a:r>
            <a:r>
              <a:rPr lang="zh-CN" altLang="en-US"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丰富活动</a:t>
            </a:r>
            <a:endParaRPr lang="en-US" altLang="zh-CN" sz="2400" b="1" spc="-5"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5" name="图片 4"/>
          <p:cNvPicPr>
            <a:picLocks noChangeAspect="1"/>
          </p:cNvPicPr>
          <p:nvPr>
            <p:custDataLst>
              <p:tags r:id="rId2"/>
            </p:custDataLst>
          </p:nvPr>
        </p:nvPicPr>
        <p:blipFill rotWithShape="1">
          <a:blip r:embed="rId3" cstate="email"/>
          <a:srcRect/>
          <a:stretch>
            <a:fillRect/>
          </a:stretch>
        </p:blipFill>
        <p:spPr>
          <a:xfrm>
            <a:off x="8504927" y="4125502"/>
            <a:ext cx="2952000" cy="1822655"/>
          </a:xfrm>
          <a:custGeom>
            <a:avLst/>
            <a:gdLst/>
            <a:ahLst/>
            <a:cxnLst>
              <a:cxn ang="3">
                <a:pos x="hc" y="t"/>
              </a:cxn>
              <a:cxn ang="cd2">
                <a:pos x="l" y="vc"/>
              </a:cxn>
              <a:cxn ang="cd4">
                <a:pos x="hc" y="b"/>
              </a:cxn>
              <a:cxn ang="0">
                <a:pos x="r" y="vc"/>
              </a:cxn>
            </a:cxnLst>
            <a:rect l="l" t="t" r="r" b="b"/>
            <a:pathLst>
              <a:path w="5280" h="4080">
                <a:moveTo>
                  <a:pt x="0" y="0"/>
                </a:moveTo>
                <a:lnTo>
                  <a:pt x="5280" y="0"/>
                </a:lnTo>
                <a:lnTo>
                  <a:pt x="5280" y="4080"/>
                </a:lnTo>
                <a:lnTo>
                  <a:pt x="0" y="4080"/>
                </a:lnTo>
                <a:lnTo>
                  <a:pt x="0" y="0"/>
                </a:lnTo>
                <a:close/>
              </a:path>
            </a:pathLst>
          </a:custGeom>
        </p:spPr>
      </p:pic>
      <p:pic>
        <p:nvPicPr>
          <p:cNvPr id="9" name="图片 8"/>
          <p:cNvPicPr>
            <a:picLocks noChangeAspect="1"/>
          </p:cNvPicPr>
          <p:nvPr/>
        </p:nvPicPr>
        <p:blipFill rotWithShape="1">
          <a:blip r:embed="rId4"/>
          <a:srcRect t="8602" r="3415"/>
          <a:stretch>
            <a:fillRect/>
          </a:stretch>
        </p:blipFill>
        <p:spPr>
          <a:xfrm>
            <a:off x="4435342" y="4194289"/>
            <a:ext cx="3204000" cy="1825826"/>
          </a:xfrm>
          <a:prstGeom prst="rect">
            <a:avLst/>
          </a:prstGeom>
          <a:noFill/>
          <a:ln w="9525">
            <a:noFill/>
          </a:ln>
        </p:spPr>
      </p:pic>
      <p:pic>
        <p:nvPicPr>
          <p:cNvPr id="13" name="图片 12"/>
          <p:cNvPicPr>
            <a:picLocks noChangeAspect="1"/>
          </p:cNvPicPr>
          <p:nvPr>
            <p:custDataLst>
              <p:tags r:id="rId5"/>
            </p:custDataLst>
          </p:nvPr>
        </p:nvPicPr>
        <p:blipFill rotWithShape="1">
          <a:blip r:embed="rId6" cstate="email"/>
          <a:srcRect l="11351" t="25820" r="15741" b="17583"/>
          <a:stretch>
            <a:fillRect/>
          </a:stretch>
        </p:blipFill>
        <p:spPr>
          <a:xfrm>
            <a:off x="735073" y="4485770"/>
            <a:ext cx="2834684" cy="1484487"/>
          </a:xfrm>
          <a:custGeom>
            <a:avLst/>
            <a:gdLst/>
            <a:ahLst/>
            <a:cxnLst>
              <a:cxn ang="3">
                <a:pos x="hc" y="t"/>
              </a:cxn>
              <a:cxn ang="cd2">
                <a:pos x="l" y="vc"/>
              </a:cxn>
              <a:cxn ang="cd4">
                <a:pos x="hc" y="b"/>
              </a:cxn>
              <a:cxn ang="0">
                <a:pos x="r" y="vc"/>
              </a:cxn>
            </a:cxnLst>
            <a:rect l="l" t="t" r="r" b="b"/>
            <a:pathLst>
              <a:path w="8640" h="3600">
                <a:moveTo>
                  <a:pt x="0" y="0"/>
                </a:moveTo>
                <a:lnTo>
                  <a:pt x="8640" y="0"/>
                </a:lnTo>
                <a:lnTo>
                  <a:pt x="8640" y="3600"/>
                </a:lnTo>
                <a:lnTo>
                  <a:pt x="0" y="3600"/>
                </a:lnTo>
                <a:lnTo>
                  <a:pt x="0" y="0"/>
                </a:lnTo>
                <a:close/>
              </a:path>
            </a:pathLst>
          </a:custGeom>
        </p:spPr>
      </p:pic>
      <p:sp>
        <p:nvSpPr>
          <p:cNvPr id="15" name="文本框 14"/>
          <p:cNvSpPr txBox="1"/>
          <p:nvPr>
            <p:custDataLst>
              <p:tags r:id="rId7"/>
            </p:custDataLst>
          </p:nvPr>
        </p:nvSpPr>
        <p:spPr>
          <a:xfrm>
            <a:off x="641513" y="5948157"/>
            <a:ext cx="3527376" cy="7620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2000" b="1" spc="28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中国国际教育行业博览会</a:t>
            </a:r>
            <a:endParaRPr lang="zh-CN" altLang="en-US" sz="2000" b="1" spc="28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custDataLst>
              <p:tags r:id="rId8"/>
            </p:custDataLst>
          </p:nvPr>
        </p:nvSpPr>
        <p:spPr>
          <a:xfrm>
            <a:off x="7337422" y="6152185"/>
            <a:ext cx="5287010" cy="392594"/>
          </a:xfrm>
          <a:prstGeom prst="rect">
            <a:avLst/>
          </a:prstGeom>
          <a:noFill/>
        </p:spPr>
        <p:txBody>
          <a:bodyPr wrap="square" lIns="63500" tIns="25400" rIns="63500" bIns="25400" rtlCol="0" anchor="b" anchorCtr="0">
            <a:normAutofit/>
          </a:bodyPr>
          <a:lstStyle/>
          <a:p>
            <a:pPr marL="0" indent="0" algn="ctr">
              <a:lnSpc>
                <a:spcPct val="100000"/>
              </a:lnSpc>
              <a:spcBef>
                <a:spcPts val="0"/>
              </a:spcBef>
              <a:spcAft>
                <a:spcPts val="0"/>
              </a:spcAft>
              <a:buSzPct val="100000"/>
              <a:buNone/>
            </a:pPr>
            <a:r>
              <a:rPr lang="zh-CN" altLang="en-US" sz="2000" b="1" spc="28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中国品牌发展国际论坛</a:t>
            </a:r>
            <a:endParaRPr lang="zh-CN" altLang="en-US" sz="2000" b="1" spc="280" dirty="0">
              <a:solidFill>
                <a:schemeClr val="tx1">
                  <a:lumMod val="65000"/>
                  <a:lumOff val="35000"/>
                </a:schemeClr>
              </a:solidFill>
              <a:latin typeface="微软雅黑" panose="020B0503020204020204" charset="-122"/>
              <a:ea typeface="微软雅黑" panose="020B0503020204020204" charset="-122"/>
            </a:endParaRPr>
          </a:p>
        </p:txBody>
      </p:sp>
      <p:sp>
        <p:nvSpPr>
          <p:cNvPr id="17" name="文本框 16"/>
          <p:cNvSpPr txBox="1"/>
          <p:nvPr>
            <p:custDataLst>
              <p:tags r:id="rId9"/>
            </p:custDataLst>
          </p:nvPr>
        </p:nvSpPr>
        <p:spPr>
          <a:xfrm>
            <a:off x="4529513" y="6152185"/>
            <a:ext cx="4079875" cy="353943"/>
          </a:xfrm>
          <a:prstGeom prst="rect">
            <a:avLst/>
          </a:prstGeom>
          <a:noFill/>
        </p:spPr>
        <p:txBody>
          <a:bodyPr wrap="square" bIns="0" rtlCol="0" anchor="b" anchorCtr="0">
            <a:spAutoFit/>
          </a:bodyPr>
          <a:lstStyle/>
          <a:p>
            <a:pPr marL="0" indent="0" algn="l">
              <a:lnSpc>
                <a:spcPct val="100000"/>
              </a:lnSpc>
              <a:spcBef>
                <a:spcPts val="0"/>
              </a:spcBef>
              <a:spcAft>
                <a:spcPts val="0"/>
              </a:spcAft>
              <a:buSzPct val="100000"/>
              <a:buNone/>
            </a:pPr>
            <a:r>
              <a:rPr lang="zh-CN" altLang="en-US" sz="2000" b="1" spc="28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中国服务贸易标准化论坛 </a:t>
            </a:r>
            <a:endParaRPr lang="zh-CN" altLang="en-US" sz="2000" b="1" spc="26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22174" y="318648"/>
            <a:ext cx="3052118" cy="523220"/>
          </a:xfrm>
          <a:prstGeom prst="rect">
            <a:avLst/>
          </a:prstGeom>
          <a:solidFill>
            <a:schemeClr val="bg2"/>
          </a:solidFill>
        </p:spPr>
        <p:txBody>
          <a:bodyPr wrap="none">
            <a:spAutoFit/>
          </a:bodyPr>
          <a:lstStyle/>
          <a:p>
            <a:pPr algn="l"/>
            <a:r>
              <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提升专业建设质量</a:t>
            </a:r>
            <a:endPar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2" name="矩形 1"/>
          <p:cNvSpPr/>
          <p:nvPr/>
        </p:nvSpPr>
        <p:spPr>
          <a:xfrm>
            <a:off x="251952" y="1091219"/>
            <a:ext cx="2577950" cy="743152"/>
          </a:xfrm>
          <a:prstGeom prst="rect">
            <a:avLst/>
          </a:prstGeom>
        </p:spPr>
        <p:txBody>
          <a:bodyPr wrap="none">
            <a:spAutoFit/>
          </a:bodyPr>
          <a:lstStyle/>
          <a:p>
            <a:pPr>
              <a:lnSpc>
                <a:spcPct val="150000"/>
              </a:lnSpc>
            </a:pPr>
            <a:r>
              <a:rPr lang="en-US" altLang="zh-CN" sz="3200" b="1" dirty="0">
                <a:solidFill>
                  <a:schemeClr val="accent1"/>
                </a:solidFill>
                <a:effectLst>
                  <a:outerShdw blurRad="38100" dist="25400" dir="5400000" algn="ctr" rotWithShape="0">
                    <a:srgbClr val="6E747A">
                      <a:alpha val="43000"/>
                    </a:srgbClr>
                  </a:outerShdw>
                </a:effectLst>
              </a:rPr>
              <a:t>5.</a:t>
            </a:r>
            <a:r>
              <a:rPr lang="zh-CN" altLang="en-US" sz="3200" b="1" dirty="0">
                <a:solidFill>
                  <a:schemeClr val="accent1"/>
                </a:solidFill>
                <a:effectLst>
                  <a:outerShdw blurRad="38100" dist="25400" dir="5400000" algn="ctr" rotWithShape="0">
                    <a:srgbClr val="6E747A">
                      <a:alpha val="43000"/>
                    </a:srgbClr>
                  </a:outerShdw>
                </a:effectLst>
              </a:rPr>
              <a:t>数字化平台</a:t>
            </a:r>
            <a:endParaRPr lang="en-US" altLang="zh-CN" sz="3200" b="1" dirty="0">
              <a:solidFill>
                <a:schemeClr val="accent1"/>
              </a:solidFill>
              <a:effectLst>
                <a:outerShdw blurRad="38100" dist="25400" dir="5400000" algn="ctr" rotWithShape="0">
                  <a:srgbClr val="6E747A">
                    <a:alpha val="43000"/>
                  </a:srgbClr>
                </a:outerShdw>
              </a:effectLst>
            </a:endParaRPr>
          </a:p>
        </p:txBody>
      </p:sp>
      <p:sp>
        <p:nvSpPr>
          <p:cNvPr id="3" name="矩形 2"/>
          <p:cNvSpPr/>
          <p:nvPr/>
        </p:nvSpPr>
        <p:spPr>
          <a:xfrm>
            <a:off x="559747" y="1914664"/>
            <a:ext cx="5170192" cy="450850"/>
          </a:xfrm>
          <a:prstGeom prst="rect">
            <a:avLst/>
          </a:prstGeom>
        </p:spPr>
        <p:txBody>
          <a:bodyPr wrap="square">
            <a:spAutoFit/>
          </a:bodyPr>
          <a:lstStyle/>
          <a:p>
            <a:pPr>
              <a:lnSpc>
                <a:spcPct val="130000"/>
              </a:lnSpc>
            </a:pPr>
            <a:r>
              <a:rPr kumimoji="1" lang="zh-CN" altLang="en-US"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RTWS ShangYaZhunSung G0v1" charset="-122"/>
                <a:sym typeface="微软雅黑" panose="020B0503020204020204" charset="-122"/>
              </a:rPr>
              <a:t>贸促英才  品牌策划与运营实训实践</a:t>
            </a:r>
            <a:r>
              <a:rPr kumimoji="1" lang="zh-CN" altLang="en-US"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RTWS ShangYaZhunSung G0v1" charset="-122"/>
                <a:sym typeface="微软雅黑" panose="020B0503020204020204" charset="-122"/>
              </a:rPr>
              <a:t>平台</a:t>
            </a:r>
            <a:endParaRPr kumimoji="1" lang="zh-CN" altLang="en-US"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RTWS ShangYaZhunSung G0v1" charset="-122"/>
              <a:sym typeface="微软雅黑" panose="020B0503020204020204" charset="-122"/>
            </a:endParaRPr>
          </a:p>
        </p:txBody>
      </p:sp>
      <p:sp>
        <p:nvSpPr>
          <p:cNvPr id="15" name="矩形 14"/>
          <p:cNvSpPr/>
          <p:nvPr/>
        </p:nvSpPr>
        <p:spPr>
          <a:xfrm>
            <a:off x="501622" y="2428586"/>
            <a:ext cx="6568251" cy="1209675"/>
          </a:xfrm>
          <a:prstGeom prst="rect">
            <a:avLst/>
          </a:prstGeom>
        </p:spPr>
        <p:txBody>
          <a:bodyPr wrap="square">
            <a:spAutoFit/>
          </a:bodyPr>
          <a:lstStyle/>
          <a:p>
            <a:pPr algn="just">
              <a:lnSpc>
                <a:spcPct val="130000"/>
              </a:lnSpc>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为贯彻落实党的二十大精神，以及</a:t>
            </a:r>
            <a:r>
              <a:rPr lang="en-US" altLang="zh-CN"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a:t>
            </a:r>
            <a:r>
              <a:rPr lang="zh-CN" altLang="en-US"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中共中央国务院关于推动贸易高质量发展的指导意见</a:t>
            </a:r>
            <a:r>
              <a:rPr lang="en-US" altLang="zh-CN"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a:t>
            </a:r>
            <a:r>
              <a:rPr lang="zh-CN" altLang="en-US"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a:t>
            </a:r>
            <a:r>
              <a:rPr lang="en-US" altLang="zh-CN"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a:t>
            </a:r>
            <a:r>
              <a:rPr lang="zh-CN" altLang="en-US"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国家发展改革委等部门关于新时代推进品牌建设的指导意见</a:t>
            </a:r>
            <a:r>
              <a:rPr lang="en-US" altLang="zh-CN"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a:t>
            </a:r>
            <a:r>
              <a:rPr lang="zh-CN" altLang="en-US"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等政策文件，中国贸促会商业行业委员会研发了贸促英才品牌策划与运营实训</a:t>
            </a:r>
            <a:r>
              <a:rPr lang="zh-CN" altLang="en-US"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实践平台。</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69" name="矩形 68"/>
          <p:cNvSpPr/>
          <p:nvPr/>
        </p:nvSpPr>
        <p:spPr>
          <a:xfrm>
            <a:off x="1540926" y="5063375"/>
            <a:ext cx="7692283" cy="700898"/>
          </a:xfrm>
          <a:prstGeom prst="rect">
            <a:avLst/>
          </a:prstGeom>
          <a:ln w="19050">
            <a:solidFill>
              <a:srgbClr val="084291"/>
            </a:solidFill>
          </a:ln>
        </p:spPr>
        <p:txBody>
          <a:bodyPr wrap="square">
            <a:spAutoFit/>
          </a:bodyPr>
          <a:lstStyle/>
          <a:p>
            <a:pPr>
              <a:lnSpc>
                <a:spcPct val="13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以国际趋势为洞察  以行业需求为导向  以职业分类为依据</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a:p>
            <a:pPr>
              <a:lnSpc>
                <a:spcPct val="13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以职业标准为指引  以专业设置为基础  以共建共享为路径  以能力提升为目标</a:t>
            </a:r>
            <a:endParaRPr lang="zh-CN" altLang="en-US" sz="1600" dirty="0">
              <a:solidFill>
                <a:schemeClr val="tx1">
                  <a:lumMod val="75000"/>
                  <a:lumOff val="25000"/>
                </a:schemeClr>
              </a:solidFill>
            </a:endParaRPr>
          </a:p>
        </p:txBody>
      </p:sp>
      <p:grpSp>
        <p:nvGrpSpPr>
          <p:cNvPr id="70" name="组合 69"/>
          <p:cNvGrpSpPr>
            <a:grpSpLocks noChangeAspect="1"/>
          </p:cNvGrpSpPr>
          <p:nvPr/>
        </p:nvGrpSpPr>
        <p:grpSpPr>
          <a:xfrm>
            <a:off x="373216" y="5085317"/>
            <a:ext cx="842201" cy="720000"/>
            <a:chOff x="550481" y="3931878"/>
            <a:chExt cx="797125" cy="681464"/>
          </a:xfrm>
        </p:grpSpPr>
        <p:sp>
          <p:nvSpPr>
            <p:cNvPr id="71" name="íṧlîďè"/>
            <p:cNvSpPr/>
            <p:nvPr/>
          </p:nvSpPr>
          <p:spPr>
            <a:xfrm>
              <a:off x="614349" y="3931878"/>
              <a:ext cx="681468" cy="681464"/>
            </a:xfrm>
            <a:prstGeom prst="ellipse">
              <a:avLst/>
            </a:prstGeom>
            <a:solidFill>
              <a:srgbClr val="0E66CD"/>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72" name="矩形 71"/>
            <p:cNvSpPr>
              <a:spLocks noChangeAspect="1"/>
            </p:cNvSpPr>
            <p:nvPr/>
          </p:nvSpPr>
          <p:spPr>
            <a:xfrm>
              <a:off x="550481" y="3989720"/>
              <a:ext cx="797125" cy="584775"/>
            </a:xfrm>
            <a:prstGeom prst="rect">
              <a:avLst/>
            </a:prstGeom>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sym typeface="微软雅黑" panose="020B0503020204020204" charset="-122"/>
                </a:rPr>
                <a:t>七大</a:t>
              </a:r>
              <a:endParaRPr lang="en-US" altLang="zh-CN" sz="1600" b="1" dirty="0">
                <a:solidFill>
                  <a:schemeClr val="bg1"/>
                </a:solidFill>
                <a:latin typeface="微软雅黑" panose="020B0503020204020204" charset="-122"/>
                <a:ea typeface="微软雅黑" panose="020B0503020204020204" charset="-122"/>
                <a:sym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sym typeface="微软雅黑" panose="020B0503020204020204" charset="-122"/>
                </a:rPr>
                <a:t>特色</a:t>
              </a:r>
              <a:endParaRPr lang="zh-CN" altLang="en-US" sz="1600" b="1" dirty="0">
                <a:solidFill>
                  <a:schemeClr val="bg1"/>
                </a:solidFill>
              </a:endParaRPr>
            </a:p>
          </p:txBody>
        </p:sp>
      </p:grpSp>
      <p:sp>
        <p:nvSpPr>
          <p:cNvPr id="73" name="矩形 72"/>
          <p:cNvSpPr/>
          <p:nvPr/>
        </p:nvSpPr>
        <p:spPr>
          <a:xfrm>
            <a:off x="1540927" y="3847963"/>
            <a:ext cx="3703657" cy="730885"/>
          </a:xfrm>
          <a:prstGeom prst="rect">
            <a:avLst/>
          </a:prstGeom>
          <a:ln w="19050">
            <a:solidFill>
              <a:srgbClr val="084291"/>
            </a:solidFill>
          </a:ln>
        </p:spPr>
        <p:txBody>
          <a:bodyPr wrap="square">
            <a:spAutoFit/>
          </a:bodyPr>
          <a:lstStyle/>
          <a:p>
            <a:pPr algn="ctr">
              <a:lnSpc>
                <a:spcPct val="13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课程教学   实训任务   教学资源库</a:t>
            </a:r>
            <a:endParaRPr lang="en-US" altLang="zh-CN" sz="16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a:p>
            <a:pPr algn="ctr">
              <a:lnSpc>
                <a:spcPct val="130000"/>
              </a:lnSpc>
            </a:pPr>
            <a:r>
              <a:rPr lang="zh-CN" altLang="en-US" sz="16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技能大赛   考核评价   创新创业</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nvGrpSpPr>
          <p:cNvPr id="74" name="组合 73"/>
          <p:cNvGrpSpPr/>
          <p:nvPr/>
        </p:nvGrpSpPr>
        <p:grpSpPr>
          <a:xfrm>
            <a:off x="440685" y="3806973"/>
            <a:ext cx="797125" cy="756000"/>
            <a:chOff x="614339" y="3931878"/>
            <a:chExt cx="797125" cy="756000"/>
          </a:xfrm>
        </p:grpSpPr>
        <p:sp>
          <p:nvSpPr>
            <p:cNvPr id="75" name="íṧlîďè"/>
            <p:cNvSpPr>
              <a:spLocks noChangeAspect="1"/>
            </p:cNvSpPr>
            <p:nvPr/>
          </p:nvSpPr>
          <p:spPr>
            <a:xfrm>
              <a:off x="614349" y="3931878"/>
              <a:ext cx="756004" cy="756000"/>
            </a:xfrm>
            <a:prstGeom prst="ellipse">
              <a:avLst/>
            </a:prstGeom>
            <a:solidFill>
              <a:srgbClr val="0E66CD"/>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76" name="矩形 75"/>
            <p:cNvSpPr>
              <a:spLocks noChangeAspect="1"/>
            </p:cNvSpPr>
            <p:nvPr/>
          </p:nvSpPr>
          <p:spPr>
            <a:xfrm>
              <a:off x="614339" y="3980222"/>
              <a:ext cx="797125" cy="584775"/>
            </a:xfrm>
            <a:prstGeom prst="rect">
              <a:avLst/>
            </a:prstGeom>
          </p:spPr>
          <p:txBody>
            <a:bodyPr wrap="square">
              <a:spAutoFit/>
            </a:bodyPr>
            <a:lstStyle/>
            <a:p>
              <a:pPr algn="ctr"/>
              <a:r>
                <a:rPr lang="zh-CN" altLang="en-US" sz="1600" b="1" dirty="0">
                  <a:solidFill>
                    <a:schemeClr val="bg1"/>
                  </a:solidFill>
                  <a:latin typeface="微软雅黑" panose="020B0503020204020204" charset="-122"/>
                  <a:ea typeface="微软雅黑" panose="020B0503020204020204" charset="-122"/>
                  <a:sym typeface="微软雅黑" panose="020B0503020204020204" charset="-122"/>
                </a:rPr>
                <a:t>六大</a:t>
              </a:r>
              <a:endParaRPr lang="en-US" altLang="zh-CN" sz="1600" b="1" dirty="0">
                <a:solidFill>
                  <a:schemeClr val="bg1"/>
                </a:solidFill>
                <a:latin typeface="微软雅黑" panose="020B0503020204020204" charset="-122"/>
                <a:ea typeface="微软雅黑" panose="020B0503020204020204" charset="-122"/>
                <a:sym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sym typeface="微软雅黑" panose="020B0503020204020204" charset="-122"/>
                </a:rPr>
                <a:t>模块</a:t>
              </a:r>
              <a:endParaRPr lang="zh-CN" altLang="en-US" sz="1600" b="1" dirty="0">
                <a:solidFill>
                  <a:schemeClr val="bg1"/>
                </a:solidFill>
              </a:endParaRPr>
            </a:p>
          </p:txBody>
        </p:sp>
      </p:grpSp>
      <p:grpSp>
        <p:nvGrpSpPr>
          <p:cNvPr id="7" name="组合 6"/>
          <p:cNvGrpSpPr/>
          <p:nvPr/>
        </p:nvGrpSpPr>
        <p:grpSpPr>
          <a:xfrm rot="0">
            <a:off x="7509510" y="1800860"/>
            <a:ext cx="4178300" cy="2976245"/>
            <a:chOff x="791997" y="2240280"/>
            <a:chExt cx="4370957" cy="3377694"/>
          </a:xfrm>
        </p:grpSpPr>
        <p:sp>
          <p:nvSpPr>
            <p:cNvPr id="18" name="Freeform 5"/>
            <p:cNvSpPr/>
            <p:nvPr>
              <p:custDataLst>
                <p:tags r:id="rId1"/>
              </p:custDataLst>
            </p:nvPr>
          </p:nvSpPr>
          <p:spPr bwMode="auto">
            <a:xfrm>
              <a:off x="791997" y="2240280"/>
              <a:ext cx="4370953" cy="2642682"/>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19" name="Freeform 6"/>
            <p:cNvSpPr>
              <a:spLocks noEditPoints="1"/>
            </p:cNvSpPr>
            <p:nvPr>
              <p:custDataLst>
                <p:tags r:id="rId2"/>
              </p:custDataLst>
            </p:nvPr>
          </p:nvSpPr>
          <p:spPr bwMode="auto">
            <a:xfrm>
              <a:off x="933285" y="2450231"/>
              <a:ext cx="4031370" cy="2280332"/>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0" name="Freeform 7"/>
            <p:cNvSpPr>
              <a:spLocks noEditPoints="1"/>
            </p:cNvSpPr>
            <p:nvPr>
              <p:custDataLst>
                <p:tags r:id="rId3"/>
              </p:custDataLst>
            </p:nvPr>
          </p:nvSpPr>
          <p:spPr bwMode="auto">
            <a:xfrm>
              <a:off x="933285" y="2450231"/>
              <a:ext cx="4031370" cy="2280332"/>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1" name="TextBox 2"/>
            <p:cNvSpPr/>
            <p:nvPr>
              <p:custDataLst>
                <p:tags r:id="rId4"/>
              </p:custDataLst>
            </p:nvPr>
          </p:nvSpPr>
          <p:spPr>
            <a:xfrm>
              <a:off x="950748" y="2472298"/>
              <a:ext cx="3991530" cy="2242390"/>
            </a:xfrm>
            <a:prstGeom prst="rect">
              <a:avLst/>
            </a:prstGeom>
            <a:solidFill>
              <a:srgbClr val="7E7E7E"/>
            </a:solidFill>
            <a:ln>
              <a:noFill/>
            </a:ln>
          </p:spPr>
          <p:txBody>
            <a:bodyPr lIns="45714" tIns="22857" rIns="45714" bIns="22857"/>
            <a:lstStyle/>
            <a:p>
              <a:pPr defTabSz="544195"/>
              <a:endParaRPr lang="zh-CN" altLang="en-US"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2" name="Freeform 10"/>
            <p:cNvSpPr/>
            <p:nvPr>
              <p:custDataLst>
                <p:tags r:id="rId5"/>
              </p:custDataLst>
            </p:nvPr>
          </p:nvSpPr>
          <p:spPr bwMode="auto">
            <a:xfrm>
              <a:off x="1992148" y="5096847"/>
              <a:ext cx="1483544" cy="508427"/>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3" name="Oval 11"/>
            <p:cNvSpPr>
              <a:spLocks noChangeArrowheads="1"/>
            </p:cNvSpPr>
            <p:nvPr>
              <p:custDataLst>
                <p:tags r:id="rId6"/>
              </p:custDataLst>
            </p:nvPr>
          </p:nvSpPr>
          <p:spPr bwMode="auto">
            <a:xfrm>
              <a:off x="2595398" y="2723889"/>
              <a:ext cx="60708" cy="58810"/>
            </a:xfrm>
            <a:prstGeom prst="ellipse">
              <a:avLst/>
            </a:prstGeom>
            <a:solidFill>
              <a:srgbClr val="2C2C2C"/>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4" name="Oval 12"/>
            <p:cNvSpPr>
              <a:spLocks noChangeArrowheads="1"/>
            </p:cNvSpPr>
            <p:nvPr>
              <p:custDataLst>
                <p:tags r:id="rId7"/>
              </p:custDataLst>
            </p:nvPr>
          </p:nvSpPr>
          <p:spPr bwMode="auto">
            <a:xfrm>
              <a:off x="2595398" y="2720714"/>
              <a:ext cx="60708" cy="58810"/>
            </a:xfrm>
            <a:prstGeom prst="ellipse">
              <a:avLst/>
            </a:prstGeom>
            <a:solidFill>
              <a:srgbClr val="0A0A0A"/>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5" name="Oval 13"/>
            <p:cNvSpPr>
              <a:spLocks noChangeArrowheads="1"/>
            </p:cNvSpPr>
            <p:nvPr>
              <p:custDataLst>
                <p:tags r:id="rId8"/>
              </p:custDataLst>
            </p:nvPr>
          </p:nvSpPr>
          <p:spPr bwMode="auto">
            <a:xfrm>
              <a:off x="2603335" y="2724280"/>
              <a:ext cx="48006" cy="45719"/>
            </a:xfrm>
            <a:prstGeom prst="ellipse">
              <a:avLst/>
            </a:prstGeom>
            <a:solidFill>
              <a:srgbClr val="000000"/>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6" name="Oval 14"/>
            <p:cNvSpPr>
              <a:spLocks noChangeArrowheads="1"/>
            </p:cNvSpPr>
            <p:nvPr>
              <p:custDataLst>
                <p:tags r:id="rId9"/>
              </p:custDataLst>
            </p:nvPr>
          </p:nvSpPr>
          <p:spPr bwMode="auto">
            <a:xfrm>
              <a:off x="2612860" y="2708786"/>
              <a:ext cx="45719" cy="54863"/>
            </a:xfrm>
            <a:prstGeom prst="ellipse">
              <a:avLst/>
            </a:prstGeom>
            <a:solidFill>
              <a:srgbClr val="2C99B4"/>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7" name="Oval 15"/>
            <p:cNvSpPr>
              <a:spLocks noChangeArrowheads="1"/>
            </p:cNvSpPr>
            <p:nvPr>
              <p:custDataLst>
                <p:tags r:id="rId10"/>
              </p:custDataLst>
            </p:nvPr>
          </p:nvSpPr>
          <p:spPr bwMode="auto">
            <a:xfrm>
              <a:off x="2617622" y="2711580"/>
              <a:ext cx="45719" cy="45719"/>
            </a:xfrm>
            <a:prstGeom prst="ellipse">
              <a:avLst/>
            </a:prstGeom>
            <a:solidFill>
              <a:srgbClr val="FFFFFF"/>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8" name="Freeform 16"/>
            <p:cNvSpPr/>
            <p:nvPr>
              <p:custDataLst>
                <p:tags r:id="rId11"/>
              </p:custDataLst>
            </p:nvPr>
          </p:nvSpPr>
          <p:spPr bwMode="auto">
            <a:xfrm>
              <a:off x="1992148" y="5096847"/>
              <a:ext cx="1200874" cy="508427"/>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9" name="Freeform 17"/>
            <p:cNvSpPr/>
            <p:nvPr>
              <p:custDataLst>
                <p:tags r:id="rId12"/>
              </p:custDataLst>
            </p:nvPr>
          </p:nvSpPr>
          <p:spPr bwMode="auto">
            <a:xfrm>
              <a:off x="791997" y="4815156"/>
              <a:ext cx="4370957" cy="415468"/>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1" name="Oval 54"/>
            <p:cNvSpPr>
              <a:spLocks noChangeArrowheads="1"/>
            </p:cNvSpPr>
            <p:nvPr>
              <p:custDataLst>
                <p:tags r:id="rId13"/>
              </p:custDataLst>
            </p:nvPr>
          </p:nvSpPr>
          <p:spPr bwMode="auto">
            <a:xfrm>
              <a:off x="4871872" y="4042031"/>
              <a:ext cx="45719" cy="48768"/>
            </a:xfrm>
            <a:prstGeom prst="ellipse">
              <a:avLst/>
            </a:prstGeom>
            <a:solidFill>
              <a:srgbClr val="2C2C2C"/>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2" name="Oval 55"/>
            <p:cNvSpPr>
              <a:spLocks noChangeArrowheads="1"/>
            </p:cNvSpPr>
            <p:nvPr>
              <p:custDataLst>
                <p:tags r:id="rId14"/>
              </p:custDataLst>
            </p:nvPr>
          </p:nvSpPr>
          <p:spPr bwMode="auto">
            <a:xfrm>
              <a:off x="4871872" y="4041905"/>
              <a:ext cx="45719" cy="45719"/>
            </a:xfrm>
            <a:prstGeom prst="ellipse">
              <a:avLst/>
            </a:prstGeom>
            <a:solidFill>
              <a:srgbClr val="0A0A0A"/>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3" name="Oval 56"/>
            <p:cNvSpPr>
              <a:spLocks noChangeArrowheads="1"/>
            </p:cNvSpPr>
            <p:nvPr>
              <p:custDataLst>
                <p:tags r:id="rId15"/>
              </p:custDataLst>
            </p:nvPr>
          </p:nvSpPr>
          <p:spPr bwMode="auto">
            <a:xfrm>
              <a:off x="4876634" y="4032065"/>
              <a:ext cx="45719" cy="50797"/>
            </a:xfrm>
            <a:prstGeom prst="ellipse">
              <a:avLst/>
            </a:prstGeom>
            <a:solidFill>
              <a:srgbClr val="000000"/>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4" name="Oval 57"/>
            <p:cNvSpPr>
              <a:spLocks noChangeArrowheads="1"/>
            </p:cNvSpPr>
            <p:nvPr>
              <p:custDataLst>
                <p:tags r:id="rId16"/>
              </p:custDataLst>
            </p:nvPr>
          </p:nvSpPr>
          <p:spPr bwMode="auto">
            <a:xfrm>
              <a:off x="4879809" y="4033968"/>
              <a:ext cx="45719" cy="45719"/>
            </a:xfrm>
            <a:prstGeom prst="ellipse">
              <a:avLst/>
            </a:prstGeom>
            <a:solidFill>
              <a:srgbClr val="2C99B4"/>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5" name="Freeform 58"/>
            <p:cNvSpPr/>
            <p:nvPr>
              <p:custDataLst>
                <p:tags r:id="rId17"/>
              </p:custDataLst>
            </p:nvPr>
          </p:nvSpPr>
          <p:spPr bwMode="auto">
            <a:xfrm>
              <a:off x="4882984" y="3985103"/>
              <a:ext cx="45719" cy="91409"/>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7" name="Freeform 9"/>
            <p:cNvSpPr/>
            <p:nvPr>
              <p:custDataLst>
                <p:tags r:id="rId18"/>
              </p:custDataLst>
            </p:nvPr>
          </p:nvSpPr>
          <p:spPr bwMode="auto">
            <a:xfrm>
              <a:off x="1998497" y="5557266"/>
              <a:ext cx="1470271" cy="60708"/>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grpSp>
      <p:pic>
        <p:nvPicPr>
          <p:cNvPr id="10" name="图片 9" descr="_cgi-bin_mmwebwx-bin_webwxgetmsgimg__&amp;MsgID=993680360293249352&amp;skey=@crypt_f3d87214_2281bff260b78a4e7bbeee8f40aedeb6&amp;mmweb_appid=wx_webfilehelper"/>
          <p:cNvPicPr>
            <a:picLocks noChangeAspect="1"/>
          </p:cNvPicPr>
          <p:nvPr/>
        </p:nvPicPr>
        <p:blipFill>
          <a:blip r:embed="rId19"/>
          <a:srcRect l="-122" b="66824"/>
          <a:stretch>
            <a:fillRect/>
          </a:stretch>
        </p:blipFill>
        <p:spPr>
          <a:xfrm>
            <a:off x="7644765" y="1967230"/>
            <a:ext cx="3852545" cy="2000885"/>
          </a:xfrm>
          <a:prstGeom prst="rect">
            <a:avLst/>
          </a:prstGeom>
        </p:spPr>
      </p:pic>
    </p:spTree>
    <p:custDataLst>
      <p:tags r:id="rId20"/>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图片 126"/>
          <p:cNvPicPr>
            <a:picLocks noChangeAspect="1"/>
          </p:cNvPicPr>
          <p:nvPr/>
        </p:nvPicPr>
        <p:blipFill rotWithShape="1">
          <a:blip r:embed="rId1"/>
          <a:srcRect l="634" t="8403" r="275"/>
          <a:stretch>
            <a:fillRect/>
          </a:stretch>
        </p:blipFill>
        <p:spPr>
          <a:xfrm>
            <a:off x="0" y="5052060"/>
            <a:ext cx="12192000" cy="1805940"/>
          </a:xfrm>
          <a:prstGeom prst="rect">
            <a:avLst/>
          </a:prstGeom>
        </p:spPr>
      </p:pic>
      <p:sp>
        <p:nvSpPr>
          <p:cNvPr id="4" name="任意多边形 3"/>
          <p:cNvSpPr/>
          <p:nvPr/>
        </p:nvSpPr>
        <p:spPr>
          <a:xfrm>
            <a:off x="0" y="349974"/>
            <a:ext cx="3638550" cy="6508026"/>
          </a:xfrm>
          <a:custGeom>
            <a:avLst/>
            <a:gdLst>
              <a:gd name="connsiteX0" fmla="*/ 202345 w 3638550"/>
              <a:gd name="connsiteY0" fmla="*/ 0 h 6508026"/>
              <a:gd name="connsiteX1" fmla="*/ 3638550 w 3638550"/>
              <a:gd name="connsiteY1" fmla="*/ 3436205 h 6508026"/>
              <a:gd name="connsiteX2" fmla="*/ 1840244 w 3638550"/>
              <a:gd name="connsiteY2" fmla="*/ 6457679 h 6508026"/>
              <a:gd name="connsiteX3" fmla="*/ 1735730 w 3638550"/>
              <a:gd name="connsiteY3" fmla="*/ 6508026 h 6508026"/>
              <a:gd name="connsiteX4" fmla="*/ 0 w 3638550"/>
              <a:gd name="connsiteY4" fmla="*/ 6508026 h 6508026"/>
              <a:gd name="connsiteX5" fmla="*/ 0 w 3638550"/>
              <a:gd name="connsiteY5" fmla="*/ 10218 h 65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50" h="6508026">
                <a:moveTo>
                  <a:pt x="202345" y="0"/>
                </a:moveTo>
                <a:cubicBezTo>
                  <a:pt x="2100109" y="0"/>
                  <a:pt x="3638550" y="1538441"/>
                  <a:pt x="3638550" y="3436205"/>
                </a:cubicBezTo>
                <a:cubicBezTo>
                  <a:pt x="3638550" y="4740918"/>
                  <a:pt x="2911396" y="5875795"/>
                  <a:pt x="1840244" y="6457679"/>
                </a:cubicBezTo>
                <a:lnTo>
                  <a:pt x="1735730" y="6508026"/>
                </a:lnTo>
                <a:lnTo>
                  <a:pt x="0" y="6508026"/>
                </a:lnTo>
                <a:lnTo>
                  <a:pt x="0" y="10218"/>
                </a:lnTo>
                <a:close/>
              </a:path>
            </a:pathLst>
          </a:custGeom>
          <a:solidFill>
            <a:srgbClr val="0E66CD"/>
          </a:solidFill>
          <a:ln w="9525" cap="rnd">
            <a:noFill/>
            <a:prstDash val="lgDash"/>
            <a:round/>
            <a:tailEnd type="ova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2000" b="1">
              <a:solidFill>
                <a:schemeClr val="bg1"/>
              </a:solidFill>
            </a:endParaRPr>
          </a:p>
        </p:txBody>
      </p:sp>
      <p:sp>
        <p:nvSpPr>
          <p:cNvPr id="5" name="文本框 4"/>
          <p:cNvSpPr txBox="1"/>
          <p:nvPr/>
        </p:nvSpPr>
        <p:spPr>
          <a:xfrm>
            <a:off x="6188246" y="1039620"/>
            <a:ext cx="2624451" cy="830997"/>
          </a:xfrm>
          <a:prstGeom prst="rect">
            <a:avLst/>
          </a:prstGeom>
          <a:noFill/>
        </p:spPr>
        <p:txBody>
          <a:bodyPr wrap="square">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4800" b="1" i="0" u="none" strike="noStrike" kern="1200" cap="none" spc="0" normalizeH="0" baseline="0" noProof="0">
                <a:ln>
                  <a:noFill/>
                </a:ln>
                <a:effectLst/>
                <a:uLnTx/>
                <a:uFillTx/>
              </a:rPr>
              <a:t>目 录</a:t>
            </a:r>
            <a:endParaRPr kumimoji="0" lang="en-US" altLang="zh-CN" sz="4800" b="1" i="0" u="none" strike="noStrike" kern="1200" cap="none" spc="0" normalizeH="0" baseline="0" noProof="0" dirty="0">
              <a:ln>
                <a:noFill/>
              </a:ln>
              <a:effectLst/>
              <a:uLnTx/>
              <a:uFillTx/>
            </a:endParaRPr>
          </a:p>
        </p:txBody>
      </p:sp>
      <p:sp>
        <p:nvSpPr>
          <p:cNvPr id="25" name="任意多边形 24"/>
          <p:cNvSpPr/>
          <p:nvPr/>
        </p:nvSpPr>
        <p:spPr>
          <a:xfrm>
            <a:off x="8449216" y="0"/>
            <a:ext cx="3742785" cy="1837544"/>
          </a:xfrm>
          <a:custGeom>
            <a:avLst/>
            <a:gdLst>
              <a:gd name="connsiteX0" fmla="*/ 0 w 3742785"/>
              <a:gd name="connsiteY0" fmla="*/ 0 h 1837544"/>
              <a:gd name="connsiteX1" fmla="*/ 3742785 w 3742785"/>
              <a:gd name="connsiteY1" fmla="*/ 0 h 1837544"/>
              <a:gd name="connsiteX2" fmla="*/ 3742785 w 3742785"/>
              <a:gd name="connsiteY2" fmla="*/ 820539 h 1837544"/>
              <a:gd name="connsiteX3" fmla="*/ 3696306 w 3742785"/>
              <a:gd name="connsiteY3" fmla="*/ 901952 h 1837544"/>
              <a:gd name="connsiteX4" fmla="*/ 1998735 w 3742785"/>
              <a:gd name="connsiteY4" fmla="*/ 1837544 h 1837544"/>
              <a:gd name="connsiteX5" fmla="*/ 1790 w 3742785"/>
              <a:gd name="connsiteY5" fmla="*/ 35471 h 183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785" h="1837544">
                <a:moveTo>
                  <a:pt x="0" y="0"/>
                </a:moveTo>
                <a:lnTo>
                  <a:pt x="3742785" y="0"/>
                </a:lnTo>
                <a:lnTo>
                  <a:pt x="3742785" y="820539"/>
                </a:lnTo>
                <a:lnTo>
                  <a:pt x="3696306" y="901952"/>
                </a:lnTo>
                <a:cubicBezTo>
                  <a:pt x="3340598" y="1464204"/>
                  <a:pt x="2713265" y="1837544"/>
                  <a:pt x="1998735" y="1837544"/>
                </a:cubicBezTo>
                <a:cubicBezTo>
                  <a:pt x="959418" y="1837544"/>
                  <a:pt x="104585" y="1047668"/>
                  <a:pt x="1790" y="35471"/>
                </a:cubicBezTo>
                <a:close/>
              </a:path>
            </a:pathLst>
          </a:custGeom>
          <a:solidFill>
            <a:schemeClr val="tx1">
              <a:lumMod val="50000"/>
              <a:lumOff val="50000"/>
              <a:alpha val="10000"/>
            </a:schemeClr>
          </a:solidFill>
          <a:ln w="9525" cap="rnd">
            <a:noFill/>
            <a:prstDash val="lgDash"/>
            <a:round/>
            <a:tailEnd type="ova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2000" b="1">
              <a:solidFill>
                <a:schemeClr val="bg1"/>
              </a:solidFill>
            </a:endParaRPr>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rcRect l="38333" t="4665" r="40429" b="1709"/>
          <a:stretch>
            <a:fillRect/>
          </a:stretch>
        </p:blipFill>
        <p:spPr>
          <a:xfrm>
            <a:off x="0" y="797518"/>
            <a:ext cx="3052664" cy="5765800"/>
          </a:xfrm>
          <a:custGeom>
            <a:avLst/>
            <a:gdLst>
              <a:gd name="connsiteX0" fmla="*/ 169763 w 3052663"/>
              <a:gd name="connsiteY0" fmla="*/ 0 h 5765800"/>
              <a:gd name="connsiteX1" fmla="*/ 3052663 w 3052663"/>
              <a:gd name="connsiteY1" fmla="*/ 2882900 h 5765800"/>
              <a:gd name="connsiteX2" fmla="*/ 169763 w 3052663"/>
              <a:gd name="connsiteY2" fmla="*/ 5765800 h 5765800"/>
              <a:gd name="connsiteX3" fmla="*/ 0 w 3052663"/>
              <a:gd name="connsiteY3" fmla="*/ 5757228 h 5765800"/>
              <a:gd name="connsiteX4" fmla="*/ 0 w 3052663"/>
              <a:gd name="connsiteY4" fmla="*/ 8572 h 5765800"/>
              <a:gd name="connsiteX5" fmla="*/ 169763 w 3052663"/>
              <a:gd name="connsiteY5" fmla="*/ 0 h 57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2663" h="5765800">
                <a:moveTo>
                  <a:pt x="169763" y="0"/>
                </a:moveTo>
                <a:cubicBezTo>
                  <a:pt x="1761945" y="0"/>
                  <a:pt x="3052663" y="1290718"/>
                  <a:pt x="3052663" y="2882900"/>
                </a:cubicBezTo>
                <a:cubicBezTo>
                  <a:pt x="3052663" y="4475082"/>
                  <a:pt x="1761945" y="5765800"/>
                  <a:pt x="169763" y="5765800"/>
                </a:cubicBezTo>
                <a:lnTo>
                  <a:pt x="0" y="5757228"/>
                </a:lnTo>
                <a:lnTo>
                  <a:pt x="0" y="8572"/>
                </a:lnTo>
                <a:lnTo>
                  <a:pt x="169763" y="0"/>
                </a:lnTo>
                <a:close/>
              </a:path>
            </a:pathLst>
          </a:custGeom>
        </p:spPr>
      </p:pic>
      <p:grpSp>
        <p:nvGrpSpPr>
          <p:cNvPr id="65" name="组合 64"/>
          <p:cNvGrpSpPr/>
          <p:nvPr/>
        </p:nvGrpSpPr>
        <p:grpSpPr>
          <a:xfrm>
            <a:off x="4447312" y="2821538"/>
            <a:ext cx="2708233" cy="592823"/>
            <a:chOff x="4563424" y="2952165"/>
            <a:chExt cx="2708233" cy="592823"/>
          </a:xfrm>
        </p:grpSpPr>
        <p:sp>
          <p:nvSpPr>
            <p:cNvPr id="50" name="任意多边形 49"/>
            <p:cNvSpPr/>
            <p:nvPr/>
          </p:nvSpPr>
          <p:spPr>
            <a:xfrm>
              <a:off x="4743723" y="2952165"/>
              <a:ext cx="2527934" cy="592823"/>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olidFill>
              <a:srgbClr val="084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201931" rIns="376936" bIns="201931" numCol="1" spcCol="1270" anchor="ctr" anchorCtr="0">
              <a:noAutofit/>
            </a:bodyPr>
            <a:lstStyle/>
            <a:p>
              <a:pPr lvl="0" algn="ctr" defTabSz="2355850">
                <a:lnSpc>
                  <a:spcPct val="90000"/>
                </a:lnSpc>
                <a:spcBef>
                  <a:spcPct val="0"/>
                </a:spcBef>
                <a:spcAft>
                  <a:spcPct val="35000"/>
                </a:spcAft>
              </a:pPr>
              <a:endParaRPr lang="zh-CN" altLang="en-US" sz="5300" kern="1200"/>
            </a:p>
          </p:txBody>
        </p:sp>
        <p:sp>
          <p:nvSpPr>
            <p:cNvPr id="51" name="椭圆 50"/>
            <p:cNvSpPr/>
            <p:nvPr/>
          </p:nvSpPr>
          <p:spPr>
            <a:xfrm>
              <a:off x="4563424" y="2952166"/>
              <a:ext cx="592822" cy="592822"/>
            </a:xfrm>
            <a:prstGeom prst="ellipse">
              <a:avLst/>
            </a:prstGeom>
            <a:solidFill>
              <a:srgbClr val="084291"/>
            </a:solidFill>
            <a:ln w="5715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87" name="组合 86"/>
          <p:cNvGrpSpPr/>
          <p:nvPr/>
        </p:nvGrpSpPr>
        <p:grpSpPr>
          <a:xfrm>
            <a:off x="4447312" y="3774643"/>
            <a:ext cx="2708233" cy="592823"/>
            <a:chOff x="4563424" y="2952165"/>
            <a:chExt cx="2708233" cy="592823"/>
          </a:xfrm>
        </p:grpSpPr>
        <p:sp>
          <p:nvSpPr>
            <p:cNvPr id="88" name="任意多边形 87"/>
            <p:cNvSpPr/>
            <p:nvPr/>
          </p:nvSpPr>
          <p:spPr>
            <a:xfrm>
              <a:off x="4743723" y="2952165"/>
              <a:ext cx="2527934" cy="592823"/>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olidFill>
              <a:srgbClr val="084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201931" rIns="376936" bIns="201931" numCol="1" spcCol="1270" anchor="ctr" anchorCtr="0">
              <a:noAutofit/>
            </a:bodyPr>
            <a:lstStyle/>
            <a:p>
              <a:pPr lvl="0" algn="ctr" defTabSz="2355850">
                <a:lnSpc>
                  <a:spcPct val="90000"/>
                </a:lnSpc>
                <a:spcBef>
                  <a:spcPct val="0"/>
                </a:spcBef>
                <a:spcAft>
                  <a:spcPct val="35000"/>
                </a:spcAft>
              </a:pPr>
              <a:endParaRPr lang="zh-CN" altLang="en-US" sz="5300" kern="1200"/>
            </a:p>
          </p:txBody>
        </p:sp>
        <p:sp>
          <p:nvSpPr>
            <p:cNvPr id="89" name="椭圆 88"/>
            <p:cNvSpPr/>
            <p:nvPr/>
          </p:nvSpPr>
          <p:spPr>
            <a:xfrm>
              <a:off x="4563424" y="2952166"/>
              <a:ext cx="592822" cy="592822"/>
            </a:xfrm>
            <a:prstGeom prst="ellipse">
              <a:avLst/>
            </a:prstGeom>
            <a:solidFill>
              <a:srgbClr val="084291"/>
            </a:solidFill>
            <a:ln w="5715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90" name="组合 89"/>
          <p:cNvGrpSpPr/>
          <p:nvPr/>
        </p:nvGrpSpPr>
        <p:grpSpPr>
          <a:xfrm>
            <a:off x="4447312" y="4727748"/>
            <a:ext cx="2708233" cy="592823"/>
            <a:chOff x="4563424" y="2952165"/>
            <a:chExt cx="2708233" cy="592823"/>
          </a:xfrm>
        </p:grpSpPr>
        <p:sp>
          <p:nvSpPr>
            <p:cNvPr id="91" name="任意多边形 90"/>
            <p:cNvSpPr/>
            <p:nvPr/>
          </p:nvSpPr>
          <p:spPr>
            <a:xfrm>
              <a:off x="4743723" y="2952165"/>
              <a:ext cx="2527934" cy="592823"/>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olidFill>
              <a:srgbClr val="084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201931" rIns="376936" bIns="201931" numCol="1" spcCol="1270" anchor="ctr" anchorCtr="0">
              <a:noAutofit/>
            </a:bodyPr>
            <a:lstStyle/>
            <a:p>
              <a:pPr lvl="0" algn="ctr" defTabSz="2355850">
                <a:lnSpc>
                  <a:spcPct val="90000"/>
                </a:lnSpc>
                <a:spcBef>
                  <a:spcPct val="0"/>
                </a:spcBef>
                <a:spcAft>
                  <a:spcPct val="35000"/>
                </a:spcAft>
              </a:pPr>
              <a:endParaRPr lang="zh-CN" altLang="en-US" sz="5300" kern="1200"/>
            </a:p>
          </p:txBody>
        </p:sp>
        <p:sp>
          <p:nvSpPr>
            <p:cNvPr id="92" name="椭圆 91"/>
            <p:cNvSpPr/>
            <p:nvPr/>
          </p:nvSpPr>
          <p:spPr>
            <a:xfrm>
              <a:off x="4563424" y="2952166"/>
              <a:ext cx="592822" cy="592822"/>
            </a:xfrm>
            <a:prstGeom prst="ellipse">
              <a:avLst/>
            </a:prstGeom>
            <a:solidFill>
              <a:srgbClr val="084291"/>
            </a:solidFill>
            <a:ln w="5715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96" name="组合 95"/>
          <p:cNvGrpSpPr/>
          <p:nvPr/>
        </p:nvGrpSpPr>
        <p:grpSpPr>
          <a:xfrm>
            <a:off x="8061369" y="2821538"/>
            <a:ext cx="2708233" cy="592823"/>
            <a:chOff x="4563424" y="2952165"/>
            <a:chExt cx="2708233" cy="592823"/>
          </a:xfrm>
        </p:grpSpPr>
        <p:sp>
          <p:nvSpPr>
            <p:cNvPr id="97" name="任意多边形 96"/>
            <p:cNvSpPr/>
            <p:nvPr/>
          </p:nvSpPr>
          <p:spPr>
            <a:xfrm>
              <a:off x="4743723" y="2952165"/>
              <a:ext cx="2527934" cy="592823"/>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olidFill>
              <a:srgbClr val="084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201931" rIns="376936" bIns="201931" numCol="1" spcCol="1270" anchor="ctr" anchorCtr="0">
              <a:noAutofit/>
            </a:bodyPr>
            <a:lstStyle/>
            <a:p>
              <a:pPr lvl="0" algn="ctr" defTabSz="2355850">
                <a:lnSpc>
                  <a:spcPct val="90000"/>
                </a:lnSpc>
                <a:spcBef>
                  <a:spcPct val="0"/>
                </a:spcBef>
                <a:spcAft>
                  <a:spcPct val="35000"/>
                </a:spcAft>
              </a:pPr>
              <a:endParaRPr lang="zh-CN" altLang="en-US" sz="5300" kern="1200"/>
            </a:p>
          </p:txBody>
        </p:sp>
        <p:sp>
          <p:nvSpPr>
            <p:cNvPr id="98" name="椭圆 97"/>
            <p:cNvSpPr/>
            <p:nvPr/>
          </p:nvSpPr>
          <p:spPr>
            <a:xfrm>
              <a:off x="4563424" y="2952166"/>
              <a:ext cx="592822" cy="592822"/>
            </a:xfrm>
            <a:prstGeom prst="ellipse">
              <a:avLst/>
            </a:prstGeom>
            <a:solidFill>
              <a:srgbClr val="084291"/>
            </a:solidFill>
            <a:ln w="5715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99" name="组合 98"/>
          <p:cNvGrpSpPr/>
          <p:nvPr/>
        </p:nvGrpSpPr>
        <p:grpSpPr>
          <a:xfrm>
            <a:off x="8061369" y="3774643"/>
            <a:ext cx="2708233" cy="592823"/>
            <a:chOff x="4563424" y="2952165"/>
            <a:chExt cx="2708233" cy="592823"/>
          </a:xfrm>
        </p:grpSpPr>
        <p:sp>
          <p:nvSpPr>
            <p:cNvPr id="100" name="任意多边形 99"/>
            <p:cNvSpPr/>
            <p:nvPr/>
          </p:nvSpPr>
          <p:spPr>
            <a:xfrm>
              <a:off x="4743723" y="2952165"/>
              <a:ext cx="2527934" cy="592823"/>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olidFill>
              <a:srgbClr val="084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201931" rIns="376936" bIns="201931" numCol="1" spcCol="1270" anchor="ctr" anchorCtr="0">
              <a:noAutofit/>
            </a:bodyPr>
            <a:lstStyle/>
            <a:p>
              <a:pPr lvl="0" algn="ctr" defTabSz="2355850">
                <a:lnSpc>
                  <a:spcPct val="90000"/>
                </a:lnSpc>
                <a:spcBef>
                  <a:spcPct val="0"/>
                </a:spcBef>
                <a:spcAft>
                  <a:spcPct val="35000"/>
                </a:spcAft>
              </a:pPr>
              <a:endParaRPr lang="zh-CN" altLang="en-US" sz="5300" kern="1200"/>
            </a:p>
          </p:txBody>
        </p:sp>
        <p:sp>
          <p:nvSpPr>
            <p:cNvPr id="101" name="椭圆 100"/>
            <p:cNvSpPr/>
            <p:nvPr/>
          </p:nvSpPr>
          <p:spPr>
            <a:xfrm>
              <a:off x="4563424" y="2952166"/>
              <a:ext cx="592822" cy="592822"/>
            </a:xfrm>
            <a:prstGeom prst="ellipse">
              <a:avLst/>
            </a:prstGeom>
            <a:solidFill>
              <a:srgbClr val="084291"/>
            </a:solidFill>
            <a:ln w="5715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zh-CN" altLang="en-US"/>
            </a:p>
          </p:txBody>
        </p:sp>
      </p:grpSp>
      <p:sp>
        <p:nvSpPr>
          <p:cNvPr id="108" name="文本框 107"/>
          <p:cNvSpPr txBox="1"/>
          <p:nvPr/>
        </p:nvSpPr>
        <p:spPr>
          <a:xfrm>
            <a:off x="6188246" y="1834806"/>
            <a:ext cx="2624451" cy="584775"/>
          </a:xfrm>
          <a:prstGeom prst="rect">
            <a:avLst/>
          </a:prstGeom>
          <a:noFill/>
        </p:spPr>
        <p:txBody>
          <a:bodyPr wrap="square">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en-US" altLang="zh-CN" sz="3200" i="0" u="none" strike="noStrike" kern="1200" cap="none" spc="0" normalizeH="0" baseline="0" noProof="0" dirty="0">
                <a:ln>
                  <a:noFill/>
                </a:ln>
                <a:solidFill>
                  <a:schemeClr val="tx1">
                    <a:lumMod val="65000"/>
                    <a:lumOff val="35000"/>
                  </a:schemeClr>
                </a:solidFill>
                <a:effectLst/>
                <a:uLnTx/>
                <a:uFillTx/>
              </a:rPr>
              <a:t>CONTENTS</a:t>
            </a:r>
            <a:endParaRPr kumimoji="0" lang="en-US" altLang="zh-CN" sz="3200" i="0" u="none" strike="noStrike" kern="1200" cap="none" spc="0" normalizeH="0" baseline="0" noProof="0" dirty="0">
              <a:ln>
                <a:noFill/>
              </a:ln>
              <a:solidFill>
                <a:schemeClr val="tx1">
                  <a:lumMod val="65000"/>
                  <a:lumOff val="35000"/>
                </a:schemeClr>
              </a:solidFill>
              <a:effectLst/>
              <a:uLnTx/>
              <a:uFillTx/>
            </a:endParaRPr>
          </a:p>
        </p:txBody>
      </p:sp>
      <p:sp>
        <p:nvSpPr>
          <p:cNvPr id="109" name="矩形 108"/>
          <p:cNvSpPr/>
          <p:nvPr/>
        </p:nvSpPr>
        <p:spPr>
          <a:xfrm>
            <a:off x="5196565" y="2903714"/>
            <a:ext cx="141577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关于我们</a:t>
            </a:r>
            <a:endParaRPr lang="zh-CN" altLang="en-US" sz="2400" b="1" dirty="0">
              <a:solidFill>
                <a:schemeClr val="bg1"/>
              </a:solidFill>
              <a:latin typeface="微软雅黑" panose="020B0503020204020204" charset="-122"/>
              <a:ea typeface="微软雅黑" panose="020B0503020204020204" charset="-122"/>
            </a:endParaRPr>
          </a:p>
        </p:txBody>
      </p:sp>
      <p:sp>
        <p:nvSpPr>
          <p:cNvPr id="110" name="矩形 109"/>
          <p:cNvSpPr/>
          <p:nvPr/>
        </p:nvSpPr>
        <p:spPr>
          <a:xfrm>
            <a:off x="5196565" y="3847216"/>
            <a:ext cx="141577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现状痛点</a:t>
            </a:r>
            <a:endParaRPr lang="zh-CN" altLang="en-US" sz="2400" b="1" dirty="0">
              <a:solidFill>
                <a:schemeClr val="bg1"/>
              </a:solidFill>
              <a:latin typeface="微软雅黑" panose="020B0503020204020204" charset="-122"/>
              <a:ea typeface="微软雅黑" panose="020B0503020204020204" charset="-122"/>
            </a:endParaRPr>
          </a:p>
        </p:txBody>
      </p:sp>
      <p:sp>
        <p:nvSpPr>
          <p:cNvPr id="111" name="矩形 110"/>
          <p:cNvSpPr/>
          <p:nvPr/>
        </p:nvSpPr>
        <p:spPr>
          <a:xfrm>
            <a:off x="5196565" y="4793326"/>
            <a:ext cx="141577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平台价值</a:t>
            </a:r>
            <a:endParaRPr lang="en-US" altLang="zh-CN" sz="2400" b="1" dirty="0">
              <a:solidFill>
                <a:schemeClr val="bg1"/>
              </a:solidFill>
              <a:latin typeface="微软雅黑" panose="020B0503020204020204" charset="-122"/>
              <a:ea typeface="微软雅黑" panose="020B0503020204020204" charset="-122"/>
            </a:endParaRPr>
          </a:p>
        </p:txBody>
      </p:sp>
      <p:sp>
        <p:nvSpPr>
          <p:cNvPr id="115" name="矩形 114"/>
          <p:cNvSpPr/>
          <p:nvPr/>
        </p:nvSpPr>
        <p:spPr>
          <a:xfrm>
            <a:off x="8834490" y="2903714"/>
            <a:ext cx="141577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政策背景</a:t>
            </a:r>
            <a:endParaRPr lang="zh-CN" altLang="en-US" sz="2400" b="1" dirty="0">
              <a:solidFill>
                <a:schemeClr val="bg1"/>
              </a:solidFill>
              <a:latin typeface="微软雅黑" panose="020B0503020204020204" charset="-122"/>
              <a:ea typeface="微软雅黑" panose="020B0503020204020204" charset="-122"/>
            </a:endParaRPr>
          </a:p>
        </p:txBody>
      </p:sp>
      <p:sp>
        <p:nvSpPr>
          <p:cNvPr id="116" name="矩形 115"/>
          <p:cNvSpPr/>
          <p:nvPr/>
        </p:nvSpPr>
        <p:spPr>
          <a:xfrm>
            <a:off x="8834490" y="3847216"/>
            <a:ext cx="141577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平台介绍</a:t>
            </a:r>
            <a:endParaRPr lang="zh-CN" altLang="en-US" sz="2400" b="1" dirty="0">
              <a:solidFill>
                <a:schemeClr val="bg1"/>
              </a:solidFill>
              <a:latin typeface="微软雅黑" panose="020B0503020204020204" charset="-122"/>
              <a:ea typeface="微软雅黑" panose="020B0503020204020204" charset="-122"/>
            </a:endParaRPr>
          </a:p>
        </p:txBody>
      </p:sp>
      <p:sp>
        <p:nvSpPr>
          <p:cNvPr id="120" name="矩形 119"/>
          <p:cNvSpPr/>
          <p:nvPr/>
        </p:nvSpPr>
        <p:spPr>
          <a:xfrm>
            <a:off x="4477159" y="2887116"/>
            <a:ext cx="562975" cy="461665"/>
          </a:xfrm>
          <a:prstGeom prst="rect">
            <a:avLst/>
          </a:prstGeom>
        </p:spPr>
        <p:txBody>
          <a:bodyPr wrap="none">
            <a:spAutoFit/>
          </a:bodyPr>
          <a:lstStyle/>
          <a:p>
            <a:pPr algn="ctr"/>
            <a:r>
              <a:rPr lang="en-US" altLang="zh-CN" sz="2400" b="1">
                <a:solidFill>
                  <a:schemeClr val="bg1"/>
                </a:solidFill>
                <a:latin typeface="微软雅黑" panose="020B0503020204020204" charset="-122"/>
                <a:ea typeface="微软雅黑" panose="020B0503020204020204" charset="-122"/>
              </a:rPr>
              <a:t>01</a:t>
            </a:r>
            <a:endParaRPr lang="zh-CN" altLang="en-US" sz="2400" b="1" dirty="0">
              <a:solidFill>
                <a:schemeClr val="bg1"/>
              </a:solidFill>
              <a:latin typeface="微软雅黑" panose="020B0503020204020204" charset="-122"/>
              <a:ea typeface="微软雅黑" panose="020B0503020204020204" charset="-122"/>
            </a:endParaRPr>
          </a:p>
        </p:txBody>
      </p:sp>
      <p:sp>
        <p:nvSpPr>
          <p:cNvPr id="121" name="矩形 120"/>
          <p:cNvSpPr/>
          <p:nvPr/>
        </p:nvSpPr>
        <p:spPr>
          <a:xfrm>
            <a:off x="8091216" y="2887116"/>
            <a:ext cx="562975" cy="461665"/>
          </a:xfrm>
          <a:prstGeom prst="rect">
            <a:avLst/>
          </a:prstGeom>
        </p:spPr>
        <p:txBody>
          <a:bodyPr wrap="none">
            <a:spAutoFit/>
          </a:bodyPr>
          <a:lstStyle/>
          <a:p>
            <a:pPr algn="ctr"/>
            <a:r>
              <a:rPr lang="en-US" altLang="zh-CN" sz="2400" b="1">
                <a:solidFill>
                  <a:schemeClr val="bg1"/>
                </a:solidFill>
                <a:latin typeface="微软雅黑" panose="020B0503020204020204" charset="-122"/>
                <a:ea typeface="微软雅黑" panose="020B0503020204020204" charset="-122"/>
              </a:rPr>
              <a:t>02</a:t>
            </a:r>
            <a:endParaRPr lang="zh-CN" altLang="en-US" sz="2400" b="1" dirty="0">
              <a:solidFill>
                <a:schemeClr val="bg1"/>
              </a:solidFill>
              <a:latin typeface="微软雅黑" panose="020B0503020204020204" charset="-122"/>
              <a:ea typeface="微软雅黑" panose="020B0503020204020204" charset="-122"/>
            </a:endParaRPr>
          </a:p>
        </p:txBody>
      </p:sp>
      <p:sp>
        <p:nvSpPr>
          <p:cNvPr id="122" name="矩形 121"/>
          <p:cNvSpPr/>
          <p:nvPr/>
        </p:nvSpPr>
        <p:spPr>
          <a:xfrm>
            <a:off x="8091216" y="3832702"/>
            <a:ext cx="562975" cy="461665"/>
          </a:xfrm>
          <a:prstGeom prst="rect">
            <a:avLst/>
          </a:prstGeom>
        </p:spPr>
        <p:txBody>
          <a:bodyPr wrap="none">
            <a:spAutoFit/>
          </a:bodyPr>
          <a:lstStyle/>
          <a:p>
            <a:pPr algn="ctr"/>
            <a:r>
              <a:rPr lang="en-US" altLang="zh-CN" sz="2400" b="1" dirty="0">
                <a:solidFill>
                  <a:schemeClr val="bg1"/>
                </a:solidFill>
                <a:latin typeface="微软雅黑" panose="020B0503020204020204" charset="-122"/>
                <a:ea typeface="微软雅黑" panose="020B0503020204020204" charset="-122"/>
              </a:rPr>
              <a:t>04</a:t>
            </a:r>
            <a:endParaRPr lang="zh-CN" altLang="en-US" sz="2400" b="1" dirty="0">
              <a:solidFill>
                <a:schemeClr val="bg1"/>
              </a:solidFill>
              <a:latin typeface="微软雅黑" panose="020B0503020204020204" charset="-122"/>
              <a:ea typeface="微软雅黑" panose="020B0503020204020204" charset="-122"/>
            </a:endParaRPr>
          </a:p>
        </p:txBody>
      </p:sp>
      <p:sp>
        <p:nvSpPr>
          <p:cNvPr id="123" name="矩形 122"/>
          <p:cNvSpPr/>
          <p:nvPr/>
        </p:nvSpPr>
        <p:spPr>
          <a:xfrm>
            <a:off x="4477159" y="3832702"/>
            <a:ext cx="562975" cy="461665"/>
          </a:xfrm>
          <a:prstGeom prst="rect">
            <a:avLst/>
          </a:prstGeom>
        </p:spPr>
        <p:txBody>
          <a:bodyPr wrap="none">
            <a:spAutoFit/>
          </a:bodyPr>
          <a:lstStyle/>
          <a:p>
            <a:pPr algn="ctr"/>
            <a:r>
              <a:rPr lang="en-US" altLang="zh-CN" sz="2400" b="1">
                <a:solidFill>
                  <a:schemeClr val="bg1"/>
                </a:solidFill>
                <a:latin typeface="微软雅黑" panose="020B0503020204020204" charset="-122"/>
                <a:ea typeface="微软雅黑" panose="020B0503020204020204" charset="-122"/>
              </a:rPr>
              <a:t>03</a:t>
            </a:r>
            <a:endParaRPr lang="zh-CN" altLang="en-US" sz="2400" b="1" dirty="0">
              <a:solidFill>
                <a:schemeClr val="bg1"/>
              </a:solidFill>
              <a:latin typeface="微软雅黑" panose="020B0503020204020204" charset="-122"/>
              <a:ea typeface="微软雅黑" panose="020B0503020204020204" charset="-122"/>
            </a:endParaRPr>
          </a:p>
        </p:txBody>
      </p:sp>
      <p:sp>
        <p:nvSpPr>
          <p:cNvPr id="125" name="矩形 124"/>
          <p:cNvSpPr/>
          <p:nvPr/>
        </p:nvSpPr>
        <p:spPr>
          <a:xfrm>
            <a:off x="4477159" y="4818859"/>
            <a:ext cx="562975" cy="461665"/>
          </a:xfrm>
          <a:prstGeom prst="rect">
            <a:avLst/>
          </a:prstGeom>
        </p:spPr>
        <p:txBody>
          <a:bodyPr wrap="none">
            <a:spAutoFit/>
          </a:bodyPr>
          <a:lstStyle/>
          <a:p>
            <a:pPr algn="ctr"/>
            <a:r>
              <a:rPr lang="en-US" altLang="zh-CN" sz="2400" b="1">
                <a:solidFill>
                  <a:schemeClr val="bg1"/>
                </a:solidFill>
                <a:latin typeface="微软雅黑" panose="020B0503020204020204" charset="-122"/>
                <a:ea typeface="微软雅黑" panose="020B0503020204020204" charset="-122"/>
              </a:rPr>
              <a:t>05</a:t>
            </a:r>
            <a:endParaRPr lang="zh-CN" altLang="en-US" sz="2400" b="1"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8061369" y="4662168"/>
            <a:ext cx="2708233" cy="592823"/>
            <a:chOff x="4563424" y="2952165"/>
            <a:chExt cx="2708233" cy="592823"/>
          </a:xfrm>
        </p:grpSpPr>
        <p:sp>
          <p:nvSpPr>
            <p:cNvPr id="3" name="任意多边形 90"/>
            <p:cNvSpPr/>
            <p:nvPr/>
          </p:nvSpPr>
          <p:spPr>
            <a:xfrm>
              <a:off x="4743723" y="2952165"/>
              <a:ext cx="2527934" cy="592823"/>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olidFill>
              <a:srgbClr val="084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201931" rIns="376936" bIns="201931" numCol="1" spcCol="1270" anchor="ctr" anchorCtr="0">
              <a:noAutofit/>
            </a:bodyPr>
            <a:lstStyle/>
            <a:p>
              <a:pPr lvl="0" algn="ctr" defTabSz="2355850">
                <a:lnSpc>
                  <a:spcPct val="90000"/>
                </a:lnSpc>
                <a:spcBef>
                  <a:spcPct val="0"/>
                </a:spcBef>
                <a:spcAft>
                  <a:spcPct val="35000"/>
                </a:spcAft>
              </a:pPr>
              <a:endParaRPr lang="zh-CN" altLang="en-US" sz="5300" kern="1200" dirty="0"/>
            </a:p>
          </p:txBody>
        </p:sp>
        <p:sp>
          <p:nvSpPr>
            <p:cNvPr id="6" name="椭圆 5"/>
            <p:cNvSpPr/>
            <p:nvPr/>
          </p:nvSpPr>
          <p:spPr>
            <a:xfrm>
              <a:off x="4563424" y="2952166"/>
              <a:ext cx="592822" cy="592822"/>
            </a:xfrm>
            <a:prstGeom prst="ellipse">
              <a:avLst/>
            </a:prstGeom>
            <a:solidFill>
              <a:srgbClr val="084291"/>
            </a:solidFill>
            <a:ln w="5715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7" name="矩形 6"/>
          <p:cNvSpPr/>
          <p:nvPr/>
        </p:nvSpPr>
        <p:spPr>
          <a:xfrm>
            <a:off x="8904836" y="4727748"/>
            <a:ext cx="141577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资源优势</a:t>
            </a:r>
            <a:endParaRPr lang="en-US" altLang="zh-CN" sz="2400" b="1" dirty="0">
              <a:solidFill>
                <a:schemeClr val="bg1"/>
              </a:solidFill>
              <a:latin typeface="微软雅黑" panose="020B0503020204020204" charset="-122"/>
              <a:ea typeface="微软雅黑" panose="020B0503020204020204" charset="-122"/>
            </a:endParaRPr>
          </a:p>
        </p:txBody>
      </p:sp>
      <p:sp>
        <p:nvSpPr>
          <p:cNvPr id="10" name="矩形 9"/>
          <p:cNvSpPr/>
          <p:nvPr/>
        </p:nvSpPr>
        <p:spPr>
          <a:xfrm>
            <a:off x="8110110" y="4735511"/>
            <a:ext cx="562975" cy="461665"/>
          </a:xfrm>
          <a:prstGeom prst="rect">
            <a:avLst/>
          </a:prstGeom>
        </p:spPr>
        <p:txBody>
          <a:bodyPr wrap="none">
            <a:spAutoFit/>
          </a:bodyPr>
          <a:lstStyle/>
          <a:p>
            <a:pPr algn="ctr"/>
            <a:r>
              <a:rPr lang="en-US" altLang="zh-CN" sz="2400" b="1" dirty="0">
                <a:solidFill>
                  <a:schemeClr val="bg1"/>
                </a:solidFill>
                <a:latin typeface="微软雅黑" panose="020B0503020204020204" charset="-122"/>
                <a:ea typeface="微软雅黑" panose="020B0503020204020204" charset="-122"/>
              </a:rPr>
              <a:t>06</a:t>
            </a:r>
            <a:endParaRPr lang="zh-CN" altLang="en-US" sz="2400" b="1" dirty="0">
              <a:solidFill>
                <a:schemeClr val="bg1"/>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5189" y="312235"/>
            <a:ext cx="5954751" cy="576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Arial" panose="020B0604020202020204" pitchFamily="34" charset="0"/>
              </a:rPr>
              <a:t>踔厉前行</a:t>
            </a:r>
            <a:r>
              <a:rPr lang="en-US" altLang="zh-CN" sz="2400" b="1" dirty="0">
                <a:latin typeface="Arial" panose="020B0604020202020204" pitchFamily="34" charset="0"/>
              </a:rPr>
              <a:t>17</a:t>
            </a:r>
            <a:r>
              <a:rPr lang="zh-CN" altLang="en-US" sz="2400" b="1" dirty="0">
                <a:latin typeface="Arial" panose="020B0604020202020204" pitchFamily="34" charset="0"/>
              </a:rPr>
              <a:t>年</a:t>
            </a:r>
            <a:r>
              <a:rPr lang="en-US" altLang="zh-CN" sz="2400" b="1" dirty="0">
                <a:latin typeface="Arial" panose="020B0604020202020204" pitchFamily="34" charset="0"/>
              </a:rPr>
              <a:t>——</a:t>
            </a:r>
            <a:r>
              <a:rPr lang="zh-CN" altLang="en-US" sz="2400" b="1" dirty="0">
                <a:latin typeface="Arial" panose="020B0604020202020204" pitchFamily="34" charset="0"/>
              </a:rPr>
              <a:t>品牌人才培育工作</a:t>
            </a:r>
            <a:endParaRPr lang="en-US" altLang="zh-CN" sz="2400" b="1" dirty="0">
              <a:latin typeface="Arial" panose="020B0604020202020204" pitchFamily="34" charset="0"/>
            </a:endParaRPr>
          </a:p>
        </p:txBody>
      </p:sp>
      <p:sp>
        <p:nvSpPr>
          <p:cNvPr id="44034" name="Text Box 3"/>
          <p:cNvSpPr txBox="1">
            <a:spLocks noChangeArrowheads="1"/>
          </p:cNvSpPr>
          <p:nvPr/>
        </p:nvSpPr>
        <p:spPr bwMode="auto">
          <a:xfrm>
            <a:off x="1360504" y="1516400"/>
            <a:ext cx="8912385" cy="4649221"/>
          </a:xfrm>
          <a:prstGeom prst="rect">
            <a:avLst/>
          </a:prstGeom>
          <a:noFill/>
          <a:ln>
            <a:noFill/>
          </a:ln>
          <a:effec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2006</a:t>
            </a:r>
            <a:r>
              <a:rPr lang="zh-CN" altLang="en-US" sz="2000" b="1" dirty="0">
                <a:latin typeface="Arial" panose="020B0604020202020204" pitchFamily="34" charset="0"/>
              </a:rPr>
              <a:t>年</a:t>
            </a:r>
            <a:r>
              <a:rPr lang="en-US" altLang="zh-CN" sz="2000" b="1" dirty="0">
                <a:latin typeface="Arial" panose="020B0604020202020204" pitchFamily="34" charset="0"/>
              </a:rPr>
              <a:t>7</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商务部立项</a:t>
            </a:r>
            <a:r>
              <a:rPr lang="en-US" altLang="zh-CN" sz="2000" b="1" dirty="0">
                <a:latin typeface="Arial" panose="020B0604020202020204" pitchFamily="34" charset="0"/>
              </a:rPr>
              <a:t>《</a:t>
            </a:r>
            <a:r>
              <a:rPr lang="zh-CN" altLang="en-US" sz="2000" b="1" dirty="0">
                <a:latin typeface="Arial" panose="020B0604020202020204" pitchFamily="34" charset="0"/>
              </a:rPr>
              <a:t>品牌管理专业技术人员</a:t>
            </a:r>
            <a:r>
              <a:rPr lang="en-US" altLang="zh-CN" sz="2000" b="1" dirty="0">
                <a:latin typeface="Arial" panose="020B0604020202020204" pitchFamily="34" charset="0"/>
              </a:rPr>
              <a:t>》</a:t>
            </a:r>
            <a:r>
              <a:rPr lang="zh-CN" altLang="en-US" sz="2000" b="1" dirty="0">
                <a:latin typeface="Arial" panose="020B0604020202020204" pitchFamily="34" charset="0"/>
              </a:rPr>
              <a:t>行业标准。</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2006</a:t>
            </a:r>
            <a:r>
              <a:rPr lang="zh-CN" altLang="en-US" sz="2000" b="1" dirty="0">
                <a:latin typeface="Arial" panose="020B0604020202020204" pitchFamily="34" charset="0"/>
              </a:rPr>
              <a:t>年</a:t>
            </a:r>
            <a:r>
              <a:rPr lang="en-US" altLang="zh-CN" sz="2000" b="1" dirty="0">
                <a:latin typeface="Arial" panose="020B0604020202020204" pitchFamily="34" charset="0"/>
              </a:rPr>
              <a:t>9</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人力资源和社会保障部将“品牌管理师”纳入国家新职业。</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2006</a:t>
            </a:r>
            <a:r>
              <a:rPr lang="zh-CN" altLang="en-US" sz="2000" b="1" dirty="0">
                <a:latin typeface="Arial" panose="020B0604020202020204" pitchFamily="34" charset="0"/>
              </a:rPr>
              <a:t>年</a:t>
            </a:r>
            <a:r>
              <a:rPr lang="en-US" altLang="zh-CN" sz="2000" b="1" dirty="0">
                <a:latin typeface="Arial" panose="020B0604020202020204" pitchFamily="34" charset="0"/>
              </a:rPr>
              <a:t>10</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中国教育电视台播出“品牌管理师”介绍专题节目。</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2007</a:t>
            </a:r>
            <a:r>
              <a:rPr lang="zh-CN" altLang="en-US" sz="2000" b="1" dirty="0">
                <a:latin typeface="Arial" panose="020B0604020202020204" pitchFamily="34" charset="0"/>
              </a:rPr>
              <a:t>年</a:t>
            </a:r>
            <a:r>
              <a:rPr lang="en-US" altLang="zh-CN" sz="2000" b="1" dirty="0">
                <a:latin typeface="Arial" panose="020B0604020202020204" pitchFamily="34" charset="0"/>
              </a:rPr>
              <a:t>11</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中国首期高校品牌管理教师班在北京举办。</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2011</a:t>
            </a:r>
            <a:r>
              <a:rPr lang="zh-CN" altLang="en-US" sz="2000" b="1" dirty="0">
                <a:latin typeface="Arial" panose="020B0604020202020204" pitchFamily="34" charset="0"/>
              </a:rPr>
              <a:t>年</a:t>
            </a:r>
            <a:r>
              <a:rPr lang="en-US" altLang="zh-CN" sz="2000" b="1" dirty="0">
                <a:latin typeface="Arial" panose="020B0604020202020204" pitchFamily="34" charset="0"/>
              </a:rPr>
              <a:t>5</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首届全国品牌策划专业竞赛在北京举办。</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2012</a:t>
            </a:r>
            <a:r>
              <a:rPr lang="zh-CN" altLang="en-US" sz="2000" b="1" dirty="0">
                <a:latin typeface="Arial" panose="020B0604020202020204" pitchFamily="34" charset="0"/>
              </a:rPr>
              <a:t>年</a:t>
            </a:r>
            <a:r>
              <a:rPr lang="en-US" altLang="zh-CN" sz="2000" b="1" dirty="0">
                <a:latin typeface="Arial" panose="020B0604020202020204" pitchFamily="34" charset="0"/>
              </a:rPr>
              <a:t>5</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首届两岸三地品牌策划大赛在北京举办。</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2012</a:t>
            </a:r>
            <a:r>
              <a:rPr lang="zh-CN" altLang="en-US" sz="2000" b="1" dirty="0">
                <a:latin typeface="Arial" panose="020B0604020202020204" pitchFamily="34" charset="0"/>
              </a:rPr>
              <a:t>年</a:t>
            </a:r>
            <a:r>
              <a:rPr lang="en-US" altLang="zh-CN" sz="2000" b="1" dirty="0">
                <a:latin typeface="Arial" panose="020B0604020202020204" pitchFamily="34" charset="0"/>
              </a:rPr>
              <a:t>9</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商务部颁布</a:t>
            </a:r>
            <a:r>
              <a:rPr lang="en-US" altLang="zh-CN" sz="2000" b="1" dirty="0">
                <a:latin typeface="Arial" panose="020B0604020202020204" pitchFamily="34" charset="0"/>
              </a:rPr>
              <a:t>《</a:t>
            </a:r>
            <a:r>
              <a:rPr lang="zh-CN" altLang="en-US" sz="2000" b="1" dirty="0">
                <a:latin typeface="Arial" panose="020B0604020202020204" pitchFamily="34" charset="0"/>
              </a:rPr>
              <a:t>品牌管理专业技术人员</a:t>
            </a:r>
            <a:r>
              <a:rPr lang="en-US" altLang="zh-CN" sz="2000" b="1" dirty="0">
                <a:latin typeface="Arial" panose="020B0604020202020204" pitchFamily="34" charset="0"/>
              </a:rPr>
              <a:t>》</a:t>
            </a:r>
            <a:r>
              <a:rPr lang="zh-CN" altLang="en-US" sz="2000" b="1" dirty="0">
                <a:latin typeface="Arial" panose="020B0604020202020204" pitchFamily="34" charset="0"/>
              </a:rPr>
              <a:t>行业标准。</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2012</a:t>
            </a:r>
            <a:r>
              <a:rPr lang="zh-CN" altLang="en-US" sz="2000" b="1" dirty="0">
                <a:latin typeface="Arial" panose="020B0604020202020204" pitchFamily="34" charset="0"/>
              </a:rPr>
              <a:t>年</a:t>
            </a:r>
            <a:r>
              <a:rPr lang="en-US" altLang="zh-CN" sz="2000" b="1" dirty="0">
                <a:latin typeface="Arial" panose="020B0604020202020204" pitchFamily="34" charset="0"/>
              </a:rPr>
              <a:t>12</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商务部</a:t>
            </a:r>
            <a:r>
              <a:rPr lang="en-US" altLang="zh-CN" sz="2000" b="1" dirty="0">
                <a:latin typeface="Arial" panose="020B0604020202020204" pitchFamily="34" charset="0"/>
              </a:rPr>
              <a:t>《</a:t>
            </a:r>
            <a:r>
              <a:rPr lang="zh-CN" altLang="en-US" sz="2000" b="1" dirty="0">
                <a:latin typeface="Arial" panose="020B0604020202020204" pitchFamily="34" charset="0"/>
              </a:rPr>
              <a:t>品牌管理专业技术人员</a:t>
            </a:r>
            <a:r>
              <a:rPr lang="en-US" altLang="zh-CN" sz="2000" b="1" dirty="0">
                <a:latin typeface="Arial" panose="020B0604020202020204" pitchFamily="34" charset="0"/>
              </a:rPr>
              <a:t>》</a:t>
            </a:r>
            <a:r>
              <a:rPr lang="zh-CN" altLang="en-US" sz="2000" b="1" dirty="0">
                <a:latin typeface="Arial" panose="020B0604020202020204" pitchFamily="34" charset="0"/>
              </a:rPr>
              <a:t>行业标准实施。</a:t>
            </a:r>
            <a:endParaRPr lang="zh-CN" altLang="en-US" sz="2000" b="1" dirty="0">
              <a:latin typeface="Arial" panose="020B0604020202020204" pitchFamily="34" charset="0"/>
            </a:endParaRPr>
          </a:p>
          <a:p>
            <a:pPr eaLnBrk="1" hangingPunct="1">
              <a:lnSpc>
                <a:spcPct val="150000"/>
              </a:lnSpc>
              <a:tabLst>
                <a:tab pos="1639570" algn="l"/>
                <a:tab pos="2033270" algn="l"/>
                <a:tab pos="2124075" algn="l"/>
                <a:tab pos="2347595" algn="l"/>
              </a:tabLst>
            </a:pPr>
            <a:r>
              <a:rPr lang="en-US" altLang="zh-CN" sz="2000" b="1" dirty="0">
                <a:latin typeface="Arial" panose="020B0604020202020204" pitchFamily="34" charset="0"/>
              </a:rPr>
              <a:t>2014</a:t>
            </a:r>
            <a:r>
              <a:rPr lang="zh-CN" altLang="en-US" sz="2000" b="1" dirty="0">
                <a:latin typeface="Arial" panose="020B0604020202020204" pitchFamily="34" charset="0"/>
              </a:rPr>
              <a:t>年</a:t>
            </a:r>
            <a:r>
              <a:rPr lang="en-US" altLang="zh-CN" sz="2000" b="1" dirty="0">
                <a:latin typeface="Arial" panose="020B0604020202020204" pitchFamily="34" charset="0"/>
              </a:rPr>
              <a:t>5</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向教育部提交了新增专业论证报告，建议高等职业教育新增</a:t>
            </a:r>
            <a:r>
              <a:rPr lang="en-US" altLang="zh-CN" sz="2000" b="1" dirty="0">
                <a:solidFill>
                  <a:schemeClr val="bg2">
                    <a:lumMod val="95000"/>
                  </a:schemeClr>
                </a:solidFill>
                <a:latin typeface="Arial" panose="020B0604020202020204" pitchFamily="34" charset="0"/>
              </a:rPr>
              <a:t>201</a:t>
            </a:r>
            <a:r>
              <a:rPr lang="en-US" altLang="zh-CN" sz="2000" b="1" dirty="0">
                <a:latin typeface="Arial" panose="020B0604020202020204" pitchFamily="34" charset="0"/>
              </a:rPr>
              <a:t>	</a:t>
            </a:r>
            <a:r>
              <a:rPr lang="zh-CN" altLang="en-US" sz="2000" b="1" dirty="0">
                <a:latin typeface="Arial" panose="020B0604020202020204" pitchFamily="34" charset="0"/>
              </a:rPr>
              <a:t>品牌管理”专业。</a:t>
            </a:r>
            <a:endParaRPr lang="en-US" altLang="zh-CN" sz="2000" b="1" dirty="0">
              <a:latin typeface="Arial" panose="020B0604020202020204" pitchFamily="34" charset="0"/>
            </a:endParaRPr>
          </a:p>
        </p:txBody>
      </p:sp>
      <p:sp>
        <p:nvSpPr>
          <p:cNvPr id="5" name="矩形 4"/>
          <p:cNvSpPr/>
          <p:nvPr/>
        </p:nvSpPr>
        <p:spPr>
          <a:xfrm>
            <a:off x="390293" y="312235"/>
            <a:ext cx="234175" cy="576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1354668" y="748266"/>
            <a:ext cx="9629422" cy="5110886"/>
          </a:xfrm>
          <a:prstGeom prst="rect">
            <a:avLst/>
          </a:prstGeom>
          <a:noFill/>
          <a:ln>
            <a:noFill/>
          </a:ln>
          <a:effec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tabLst>
                <a:tab pos="1549400" algn="l"/>
                <a:tab pos="1730375" algn="l"/>
              </a:tabLst>
            </a:pPr>
            <a:r>
              <a:rPr lang="en-US" altLang="zh-CN" sz="2000" b="1" dirty="0">
                <a:latin typeface="Arial" panose="020B0604020202020204" pitchFamily="34" charset="0"/>
              </a:rPr>
              <a:t>2014</a:t>
            </a:r>
            <a:r>
              <a:rPr lang="zh-CN" altLang="en-US" sz="2000" b="1" dirty="0">
                <a:latin typeface="Arial" panose="020B0604020202020204" pitchFamily="34" charset="0"/>
              </a:rPr>
              <a:t>年</a:t>
            </a:r>
            <a:r>
              <a:rPr lang="en-US" altLang="zh-CN" sz="2000" b="1" dirty="0">
                <a:latin typeface="Arial" panose="020B0604020202020204" pitchFamily="34" charset="0"/>
              </a:rPr>
              <a:t>6</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“品牌运营与管理专业”列入高职专业目录（修订一稿）。</a:t>
            </a:r>
            <a:endParaRPr lang="en-US" altLang="zh-CN" sz="2000" b="1" dirty="0">
              <a:latin typeface="Arial" panose="020B0604020202020204" pitchFamily="34" charset="0"/>
            </a:endParaRPr>
          </a:p>
          <a:p>
            <a:pPr>
              <a:lnSpc>
                <a:spcPct val="150000"/>
              </a:lnSpc>
              <a:tabLst>
                <a:tab pos="1549400" algn="l"/>
                <a:tab pos="1730375" algn="l"/>
              </a:tabLst>
            </a:pPr>
            <a:r>
              <a:rPr lang="en-US" altLang="zh-CN" sz="2000" b="1" dirty="0">
                <a:latin typeface="Arial" panose="020B0604020202020204" pitchFamily="34" charset="0"/>
              </a:rPr>
              <a:t>2015</a:t>
            </a:r>
            <a:r>
              <a:rPr lang="zh-CN" altLang="en-US" sz="2000" b="1" dirty="0">
                <a:latin typeface="Arial" panose="020B0604020202020204" pitchFamily="34" charset="0"/>
              </a:rPr>
              <a:t>年</a:t>
            </a:r>
            <a:r>
              <a:rPr lang="en-US" altLang="zh-CN" sz="2000" b="1" dirty="0">
                <a:latin typeface="Arial" panose="020B0604020202020204" pitchFamily="34" charset="0"/>
              </a:rPr>
              <a:t>6</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全球品牌策划大赛在新加坡举办。</a:t>
            </a:r>
            <a:endParaRPr lang="zh-CN" altLang="en-US" sz="2000" b="1" dirty="0">
              <a:latin typeface="Arial" panose="020B0604020202020204" pitchFamily="34" charset="0"/>
            </a:endParaRPr>
          </a:p>
          <a:p>
            <a:pPr eaLnBrk="1" hangingPunct="1">
              <a:lnSpc>
                <a:spcPct val="150000"/>
              </a:lnSpc>
              <a:tabLst>
                <a:tab pos="1549400" algn="l"/>
                <a:tab pos="1730375" algn="l"/>
              </a:tabLst>
            </a:pPr>
            <a:r>
              <a:rPr lang="en-US" altLang="zh-CN" sz="2000" b="1" dirty="0">
                <a:latin typeface="Arial" panose="020B0604020202020204" pitchFamily="34" charset="0"/>
              </a:rPr>
              <a:t>2015</a:t>
            </a:r>
            <a:r>
              <a:rPr lang="zh-CN" altLang="en-US" sz="2000" b="1" dirty="0">
                <a:latin typeface="Arial" panose="020B0604020202020204" pitchFamily="34" charset="0"/>
              </a:rPr>
              <a:t>年</a:t>
            </a:r>
            <a:r>
              <a:rPr lang="en-US" altLang="zh-CN" sz="2000" b="1" dirty="0">
                <a:latin typeface="Arial" panose="020B0604020202020204" pitchFamily="34" charset="0"/>
              </a:rPr>
              <a:t>7</a:t>
            </a:r>
            <a:r>
              <a:rPr lang="zh-CN" altLang="en-US" sz="2000" b="1" dirty="0">
                <a:latin typeface="Arial" panose="020B0604020202020204" pitchFamily="34" charset="0"/>
              </a:rPr>
              <a:t>月</a:t>
            </a:r>
            <a:r>
              <a:rPr lang="en-US" altLang="zh-CN" sz="2000" b="1" dirty="0">
                <a:latin typeface="Arial" panose="020B0604020202020204" pitchFamily="34" charset="0"/>
              </a:rPr>
              <a:t>	2015</a:t>
            </a:r>
            <a:r>
              <a:rPr lang="zh-CN" altLang="en-US" sz="2000" b="1" dirty="0">
                <a:latin typeface="Arial" panose="020B0604020202020204" pitchFamily="34" charset="0"/>
              </a:rPr>
              <a:t>年版国家职业分类大典发布，“品牌管理师”职业更名为“品牌</a:t>
            </a:r>
            <a:r>
              <a:rPr lang="en-US" altLang="zh-CN" sz="2000" b="1" dirty="0">
                <a:latin typeface="Arial" panose="020B0604020202020204" pitchFamily="34" charset="0"/>
              </a:rPr>
              <a:t>	</a:t>
            </a:r>
            <a:r>
              <a:rPr lang="zh-CN" altLang="en-US" sz="2000" b="1" dirty="0">
                <a:latin typeface="Arial" panose="020B0604020202020204" pitchFamily="34" charset="0"/>
              </a:rPr>
              <a:t>专业人员”。</a:t>
            </a:r>
            <a:endParaRPr lang="zh-CN" altLang="en-US" sz="2000" b="1" dirty="0">
              <a:latin typeface="Arial" panose="020B0604020202020204" pitchFamily="34" charset="0"/>
            </a:endParaRPr>
          </a:p>
          <a:p>
            <a:pPr eaLnBrk="1" hangingPunct="1">
              <a:lnSpc>
                <a:spcPct val="150000"/>
              </a:lnSpc>
              <a:tabLst>
                <a:tab pos="1549400" algn="l"/>
                <a:tab pos="1730375" algn="l"/>
              </a:tabLst>
            </a:pPr>
            <a:r>
              <a:rPr lang="en-US" altLang="zh-CN" sz="2000" b="1" dirty="0">
                <a:latin typeface="Arial" panose="020B0604020202020204" pitchFamily="34" charset="0"/>
              </a:rPr>
              <a:t>2015</a:t>
            </a:r>
            <a:r>
              <a:rPr lang="zh-CN" altLang="en-US" sz="2000" b="1" dirty="0">
                <a:latin typeface="Arial" panose="020B0604020202020204" pitchFamily="34" charset="0"/>
              </a:rPr>
              <a:t>年</a:t>
            </a:r>
            <a:r>
              <a:rPr lang="en-US" altLang="zh-CN" sz="2000" b="1" dirty="0">
                <a:latin typeface="Arial" panose="020B0604020202020204" pitchFamily="34" charset="0"/>
              </a:rPr>
              <a:t>11</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普通高等学校高等职业教育</a:t>
            </a:r>
            <a:r>
              <a:rPr lang="en-US" altLang="zh-CN" sz="2000" b="1" dirty="0">
                <a:latin typeface="Arial" panose="020B0604020202020204" pitchFamily="34" charset="0"/>
              </a:rPr>
              <a:t>(</a:t>
            </a:r>
            <a:r>
              <a:rPr lang="zh-CN" altLang="en-US" sz="2000" b="1" dirty="0">
                <a:latin typeface="Arial" panose="020B0604020202020204" pitchFamily="34" charset="0"/>
              </a:rPr>
              <a:t>专科</a:t>
            </a:r>
            <a:r>
              <a:rPr lang="en-US" altLang="zh-CN" sz="2000" b="1" dirty="0">
                <a:latin typeface="Arial" panose="020B0604020202020204" pitchFamily="34" charset="0"/>
              </a:rPr>
              <a:t>)</a:t>
            </a:r>
            <a:r>
              <a:rPr lang="zh-CN" altLang="en-US" sz="2000" b="1" dirty="0">
                <a:latin typeface="Arial" panose="020B0604020202020204" pitchFamily="34" charset="0"/>
              </a:rPr>
              <a:t>专业目录</a:t>
            </a:r>
            <a:r>
              <a:rPr lang="en-US" altLang="zh-CN" sz="2000" b="1" dirty="0">
                <a:latin typeface="Arial" panose="020B0604020202020204" pitchFamily="34" charset="0"/>
              </a:rPr>
              <a:t>(2015</a:t>
            </a:r>
            <a:r>
              <a:rPr lang="zh-CN" altLang="en-US" sz="2000" b="1" dirty="0">
                <a:latin typeface="Arial" panose="020B0604020202020204" pitchFamily="34" charset="0"/>
              </a:rPr>
              <a:t>年</a:t>
            </a:r>
            <a:r>
              <a:rPr lang="en-US" altLang="zh-CN" sz="2000" b="1" dirty="0">
                <a:latin typeface="Arial" panose="020B0604020202020204" pitchFamily="34" charset="0"/>
              </a:rPr>
              <a:t>)》</a:t>
            </a:r>
            <a:r>
              <a:rPr lang="zh-CN" altLang="en-US" sz="2000" b="1" dirty="0">
                <a:latin typeface="Arial" panose="020B0604020202020204" pitchFamily="34" charset="0"/>
              </a:rPr>
              <a:t>收录“品牌</a:t>
            </a:r>
            <a:endParaRPr lang="en-US" altLang="zh-CN" sz="2000" b="1" dirty="0">
              <a:latin typeface="Arial" panose="020B0604020202020204" pitchFamily="34" charset="0"/>
            </a:endParaRPr>
          </a:p>
          <a:p>
            <a:pPr eaLnBrk="1" hangingPunct="1">
              <a:lnSpc>
                <a:spcPct val="150000"/>
              </a:lnSpc>
              <a:tabLst>
                <a:tab pos="1549400" algn="l"/>
                <a:tab pos="1730375" algn="l"/>
              </a:tabLst>
            </a:pPr>
            <a:r>
              <a:rPr lang="en-US" altLang="zh-CN" sz="2000" b="1" dirty="0">
                <a:latin typeface="Arial" panose="020B0604020202020204" pitchFamily="34" charset="0"/>
              </a:rPr>
              <a:t>	</a:t>
            </a:r>
            <a:r>
              <a:rPr lang="zh-CN" altLang="en-US" sz="2000" b="1" dirty="0">
                <a:latin typeface="Arial" panose="020B0604020202020204" pitchFamily="34" charset="0"/>
              </a:rPr>
              <a:t>代理经营”专业。</a:t>
            </a:r>
            <a:endParaRPr lang="en-US" altLang="zh-CN" sz="2000" b="1" dirty="0">
              <a:latin typeface="Arial" panose="020B0604020202020204" pitchFamily="34" charset="0"/>
            </a:endParaRPr>
          </a:p>
          <a:p>
            <a:pPr eaLnBrk="1" hangingPunct="1">
              <a:lnSpc>
                <a:spcPct val="150000"/>
              </a:lnSpc>
              <a:tabLst>
                <a:tab pos="1549400" algn="l"/>
                <a:tab pos="1730375" algn="l"/>
              </a:tabLst>
            </a:pPr>
            <a:r>
              <a:rPr lang="en-US" altLang="zh-CN" sz="2000" b="1" dirty="0">
                <a:latin typeface="Arial" panose="020B0604020202020204" pitchFamily="34" charset="0"/>
              </a:rPr>
              <a:t>2020</a:t>
            </a:r>
            <a:r>
              <a:rPr lang="zh-CN" altLang="en-US" sz="2000" b="1" dirty="0">
                <a:latin typeface="Arial" panose="020B0604020202020204" pitchFamily="34" charset="0"/>
              </a:rPr>
              <a:t>年</a:t>
            </a:r>
            <a:r>
              <a:rPr lang="en-US" altLang="zh-CN" sz="2000" b="1" dirty="0">
                <a:latin typeface="Arial" panose="020B0604020202020204" pitchFamily="34" charset="0"/>
              </a:rPr>
              <a:t>3</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召开</a:t>
            </a:r>
            <a:r>
              <a:rPr lang="en-US" altLang="zh-CN" sz="2000" b="1" dirty="0">
                <a:latin typeface="Arial" panose="020B0604020202020204" pitchFamily="34" charset="0"/>
              </a:rPr>
              <a:t>《</a:t>
            </a:r>
            <a:r>
              <a:rPr lang="zh-CN" altLang="en-US" sz="2000" b="1" dirty="0">
                <a:latin typeface="Arial" panose="020B0604020202020204" pitchFamily="34" charset="0"/>
              </a:rPr>
              <a:t>品牌策划职业技能等级标准</a:t>
            </a:r>
            <a:r>
              <a:rPr lang="en-US" altLang="zh-CN" sz="2000" b="1" dirty="0">
                <a:latin typeface="Arial" panose="020B0604020202020204" pitchFamily="34" charset="0"/>
              </a:rPr>
              <a:t>》</a:t>
            </a:r>
            <a:r>
              <a:rPr lang="zh-CN" altLang="en-US" sz="2000" b="1" dirty="0">
                <a:latin typeface="Arial" panose="020B0604020202020204" pitchFamily="34" charset="0"/>
              </a:rPr>
              <a:t>团体标准启动研讨会。</a:t>
            </a:r>
            <a:endParaRPr lang="en-US" altLang="zh-CN" sz="2000" b="1" dirty="0">
              <a:latin typeface="Arial" panose="020B0604020202020204" pitchFamily="34" charset="0"/>
            </a:endParaRPr>
          </a:p>
          <a:p>
            <a:pPr eaLnBrk="1" hangingPunct="1">
              <a:lnSpc>
                <a:spcPct val="150000"/>
              </a:lnSpc>
              <a:tabLst>
                <a:tab pos="1549400" algn="l"/>
                <a:tab pos="1730375" algn="l"/>
              </a:tabLst>
            </a:pPr>
            <a:r>
              <a:rPr lang="en-US" altLang="zh-CN" sz="2000" b="1" dirty="0">
                <a:latin typeface="Arial" panose="020B0604020202020204" pitchFamily="34" charset="0"/>
              </a:rPr>
              <a:t>2021</a:t>
            </a:r>
            <a:r>
              <a:rPr lang="zh-CN" altLang="en-US" sz="2000" b="1" dirty="0">
                <a:latin typeface="Arial" panose="020B0604020202020204" pitchFamily="34" charset="0"/>
              </a:rPr>
              <a:t>年</a:t>
            </a:r>
            <a:r>
              <a:rPr lang="en-US" altLang="zh-CN" sz="2000" b="1" dirty="0">
                <a:latin typeface="Arial" panose="020B0604020202020204" pitchFamily="34" charset="0"/>
              </a:rPr>
              <a:t>3</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全国高校商业精英挑战赛品牌策划竞赛纳入学科竞赛排行榜。</a:t>
            </a:r>
            <a:endParaRPr lang="en-US" altLang="zh-CN" sz="2000" b="1" dirty="0">
              <a:latin typeface="Arial" panose="020B0604020202020204" pitchFamily="34" charset="0"/>
            </a:endParaRPr>
          </a:p>
          <a:p>
            <a:pPr eaLnBrk="1" hangingPunct="1">
              <a:lnSpc>
                <a:spcPct val="150000"/>
              </a:lnSpc>
              <a:tabLst>
                <a:tab pos="1549400" algn="l"/>
                <a:tab pos="1730375" algn="l"/>
              </a:tabLst>
            </a:pPr>
            <a:r>
              <a:rPr lang="en-US" altLang="zh-CN" sz="2000" b="1" dirty="0">
                <a:latin typeface="Arial" panose="020B0604020202020204" pitchFamily="34" charset="0"/>
              </a:rPr>
              <a:t>2022</a:t>
            </a:r>
            <a:r>
              <a:rPr lang="zh-CN" altLang="en-US" sz="2000" b="1" dirty="0">
                <a:latin typeface="Arial" panose="020B0604020202020204" pitchFamily="34" charset="0"/>
              </a:rPr>
              <a:t>年</a:t>
            </a:r>
            <a:r>
              <a:rPr lang="en-US" altLang="zh-CN" sz="2000" b="1" dirty="0">
                <a:latin typeface="Arial" panose="020B0604020202020204" pitchFamily="34" charset="0"/>
              </a:rPr>
              <a:t>7</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向教育部提交了新增专业论证报告，建议高职本科新增“品牌运营与</a:t>
            </a:r>
            <a:r>
              <a:rPr lang="en-US" altLang="zh-CN" sz="2000" b="1" dirty="0">
                <a:latin typeface="Arial" panose="020B0604020202020204" pitchFamily="34" charset="0"/>
              </a:rPr>
              <a:t>	</a:t>
            </a:r>
            <a:r>
              <a:rPr lang="zh-CN" altLang="en-US" sz="2000" b="1" dirty="0">
                <a:latin typeface="Arial" panose="020B0604020202020204" pitchFamily="34" charset="0"/>
              </a:rPr>
              <a:t>策划”专业。</a:t>
            </a:r>
            <a:endParaRPr lang="en-US" altLang="zh-CN" sz="2000" b="1" dirty="0">
              <a:latin typeface="Arial" panose="020B0604020202020204" pitchFamily="34" charset="0"/>
            </a:endParaRPr>
          </a:p>
          <a:p>
            <a:pPr eaLnBrk="1" hangingPunct="1">
              <a:lnSpc>
                <a:spcPct val="150000"/>
              </a:lnSpc>
              <a:tabLst>
                <a:tab pos="1549400" algn="l"/>
                <a:tab pos="1730375" algn="l"/>
              </a:tabLst>
            </a:pPr>
            <a:r>
              <a:rPr lang="en-US" altLang="zh-CN" sz="2000" b="1" dirty="0">
                <a:latin typeface="Arial" panose="020B0604020202020204" pitchFamily="34" charset="0"/>
              </a:rPr>
              <a:t>2022</a:t>
            </a:r>
            <a:r>
              <a:rPr lang="zh-CN" altLang="en-US" sz="2000" b="1" dirty="0">
                <a:latin typeface="Arial" panose="020B0604020202020204" pitchFamily="34" charset="0"/>
              </a:rPr>
              <a:t>年</a:t>
            </a:r>
            <a:r>
              <a:rPr lang="en-US" altLang="zh-CN" sz="2000" b="1" dirty="0">
                <a:latin typeface="Arial" panose="020B0604020202020204" pitchFamily="34" charset="0"/>
              </a:rPr>
              <a:t>10</a:t>
            </a:r>
            <a:r>
              <a:rPr lang="zh-CN" altLang="en-US" sz="2000" b="1" dirty="0">
                <a:latin typeface="Arial" panose="020B0604020202020204" pitchFamily="34" charset="0"/>
              </a:rPr>
              <a:t>月</a:t>
            </a:r>
            <a:r>
              <a:rPr lang="en-US" altLang="zh-CN" sz="2000" b="1" dirty="0">
                <a:latin typeface="Arial" panose="020B0604020202020204" pitchFamily="34" charset="0"/>
              </a:rPr>
              <a:t>	</a:t>
            </a:r>
            <a:r>
              <a:rPr lang="zh-CN" altLang="en-US" sz="2000" b="1" dirty="0">
                <a:latin typeface="Arial" panose="020B0604020202020204" pitchFamily="34" charset="0"/>
              </a:rPr>
              <a:t>教育部评审将“品牌策划与运营”专业纳入高职本科新专业。</a:t>
            </a:r>
            <a:endParaRPr lang="en-US" altLang="zh-CN" sz="20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flipH="1">
            <a:off x="8901112" y="3527425"/>
            <a:ext cx="3290888" cy="3330575"/>
          </a:xfrm>
          <a:custGeom>
            <a:avLst/>
            <a:gdLst/>
            <a:ahLst/>
            <a:cxnLst>
              <a:cxn ang="0">
                <a:pos x="0" y="0"/>
              </a:cxn>
              <a:cxn ang="0">
                <a:pos x="3292005" y="3331029"/>
              </a:cxn>
              <a:cxn ang="0">
                <a:pos x="0" y="3331029"/>
              </a:cxn>
              <a:cxn ang="0">
                <a:pos x="0" y="0"/>
              </a:cxn>
            </a:cxnLst>
            <a:rect l="0" t="0" r="0" b="0"/>
            <a:pathLst>
              <a:path w="3292005" h="3331029">
                <a:moveTo>
                  <a:pt x="0" y="0"/>
                </a:moveTo>
                <a:lnTo>
                  <a:pt x="3292005" y="3331029"/>
                </a:lnTo>
                <a:lnTo>
                  <a:pt x="0" y="3331029"/>
                </a:lnTo>
                <a:lnTo>
                  <a:pt x="0" y="0"/>
                </a:lnTo>
                <a:close/>
              </a:path>
            </a:pathLst>
          </a:custGeom>
          <a:solidFill>
            <a:srgbClr val="106FE2"/>
          </a:solidFill>
          <a:ln w="9525">
            <a:noFill/>
          </a:ln>
          <a:effectLst>
            <a:outerShdw blurRad="127000" dist="127000" dir="13500000" algn="br" rotWithShape="0">
              <a:prstClr val="black">
                <a:alpha val="40000"/>
              </a:prstClr>
            </a:outerShdw>
          </a:effectLst>
        </p:spPr>
        <p:txBody>
          <a:bodyPr/>
          <a:lstStyle/>
          <a:p>
            <a:endParaRPr lang="zh-CN" altLang="en-US"/>
          </a:p>
        </p:txBody>
      </p:sp>
      <p:sp>
        <p:nvSpPr>
          <p:cNvPr id="18" name="任意多边形 17"/>
          <p:cNvSpPr/>
          <p:nvPr/>
        </p:nvSpPr>
        <p:spPr>
          <a:xfrm rot="18900000" flipH="1">
            <a:off x="-2555608" y="159795"/>
            <a:ext cx="6606031" cy="4492046"/>
          </a:xfrm>
          <a:custGeom>
            <a:avLst/>
            <a:gdLst>
              <a:gd name="connsiteX0" fmla="*/ 2113986 w 6606031"/>
              <a:gd name="connsiteY0" fmla="*/ 0 h 4492046"/>
              <a:gd name="connsiteX1" fmla="*/ 0 w 6606031"/>
              <a:gd name="connsiteY1" fmla="*/ 2113986 h 4492046"/>
              <a:gd name="connsiteX2" fmla="*/ 0 w 6606031"/>
              <a:gd name="connsiteY2" fmla="*/ 4492046 h 4492046"/>
              <a:gd name="connsiteX3" fmla="*/ 6606031 w 6606031"/>
              <a:gd name="connsiteY3" fmla="*/ 4492046 h 4492046"/>
            </a:gdLst>
            <a:ahLst/>
            <a:cxnLst>
              <a:cxn ang="0">
                <a:pos x="connsiteX0" y="connsiteY0"/>
              </a:cxn>
              <a:cxn ang="0">
                <a:pos x="connsiteX1" y="connsiteY1"/>
              </a:cxn>
              <a:cxn ang="0">
                <a:pos x="connsiteX2" y="connsiteY2"/>
              </a:cxn>
              <a:cxn ang="0">
                <a:pos x="connsiteX3" y="connsiteY3"/>
              </a:cxn>
            </a:cxnLst>
            <a:rect l="l" t="t" r="r" b="b"/>
            <a:pathLst>
              <a:path w="6606031" h="4492046">
                <a:moveTo>
                  <a:pt x="2113986" y="0"/>
                </a:moveTo>
                <a:lnTo>
                  <a:pt x="0" y="2113986"/>
                </a:lnTo>
                <a:lnTo>
                  <a:pt x="0" y="4492046"/>
                </a:lnTo>
                <a:lnTo>
                  <a:pt x="6606031" y="4492046"/>
                </a:lnTo>
                <a:close/>
              </a:path>
            </a:pathLst>
          </a:custGeom>
          <a:solidFill>
            <a:srgbClr val="08429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53"/>
          <p:cNvSpPr txBox="1"/>
          <p:nvPr/>
        </p:nvSpPr>
        <p:spPr>
          <a:xfrm rot="18900000" flipH="1">
            <a:off x="-202551" y="2372716"/>
            <a:ext cx="4612461" cy="1323439"/>
          </a:xfrm>
          <a:prstGeom prst="rect">
            <a:avLst/>
          </a:prstGeom>
          <a:noFill/>
          <a:ln w="9525">
            <a:noFill/>
          </a:ln>
        </p:spPr>
        <p:txBody>
          <a:bodyPr wrap="square">
            <a:spAutoFit/>
          </a:bodyPr>
          <a:lstStyle/>
          <a:p>
            <a:pPr lvl="0" algn="ctr" eaLnBrk="1" hangingPunct="1"/>
            <a:r>
              <a:rPr lang="en-US" altLang="x-none" sz="8000" b="1" dirty="0">
                <a:solidFill>
                  <a:schemeClr val="bg1"/>
                </a:solidFill>
                <a:latin typeface="Agency FB" panose="020B0503020202020204" pitchFamily="34" charset="0"/>
                <a:ea typeface="Vrinda" panose="020B0502040204020203" pitchFamily="2" charset="0"/>
                <a:sym typeface="Arial" panose="020B0604020202020204" pitchFamily="34" charset="0"/>
              </a:rPr>
              <a:t>PART 0</a:t>
            </a:r>
            <a:r>
              <a:rPr lang="en-US" altLang="zh-CN" sz="8000" b="1" dirty="0">
                <a:solidFill>
                  <a:schemeClr val="bg1"/>
                </a:solidFill>
                <a:latin typeface="Agency FB" panose="020B0503020202020204" pitchFamily="34" charset="0"/>
                <a:ea typeface="Vrinda" panose="020B0502040204020203" pitchFamily="2" charset="0"/>
                <a:sym typeface="Arial" panose="020B0604020202020204" pitchFamily="34" charset="0"/>
              </a:rPr>
              <a:t>2</a:t>
            </a:r>
            <a:endParaRPr lang="zh-CN" altLang="en-US" sz="8000" b="1" dirty="0">
              <a:solidFill>
                <a:schemeClr val="bg1"/>
              </a:solidFill>
              <a:latin typeface="Agency FB" panose="020B0503020202020204" pitchFamily="34" charset="0"/>
              <a:ea typeface="Vrinda" panose="020B0502040204020203" pitchFamily="2" charset="0"/>
              <a:sym typeface="Arial" panose="020B0604020202020204" pitchFamily="34" charset="0"/>
            </a:endParaRPr>
          </a:p>
        </p:txBody>
      </p:sp>
      <p:sp>
        <p:nvSpPr>
          <p:cNvPr id="8" name="文本框 7"/>
          <p:cNvSpPr txBox="1"/>
          <p:nvPr/>
        </p:nvSpPr>
        <p:spPr>
          <a:xfrm>
            <a:off x="4465408" y="2764478"/>
            <a:ext cx="4310744" cy="1015663"/>
          </a:xfrm>
          <a:prstGeom prst="rect">
            <a:avLst/>
          </a:prstGeom>
          <a:noFill/>
        </p:spPr>
        <p:txBody>
          <a:bodyPr wrap="square" rtlCol="0">
            <a:spAutoFit/>
          </a:bodyPr>
          <a:lstStyle/>
          <a:p>
            <a:pPr algn="ctr"/>
            <a:r>
              <a:rPr lang="zh-CN" altLang="en-US" sz="6000" b="1">
                <a:solidFill>
                  <a:schemeClr val="tx1">
                    <a:lumMod val="95000"/>
                    <a:lumOff val="5000"/>
                  </a:schemeClr>
                </a:solidFill>
                <a:latin typeface="微软雅黑" panose="020B0503020204020204" charset="-122"/>
                <a:ea typeface="微软雅黑" panose="020B0503020204020204" charset="-122"/>
              </a:rPr>
              <a:t>政策背景</a:t>
            </a:r>
            <a:endParaRPr lang="zh-CN" altLang="en-US" sz="6000" b="1" dirty="0">
              <a:solidFill>
                <a:schemeClr val="tx1">
                  <a:lumMod val="95000"/>
                  <a:lumOff val="5000"/>
                </a:schemeClr>
              </a:solidFill>
              <a:latin typeface="微软雅黑" panose="020B0503020204020204" charset="-122"/>
              <a:ea typeface="微软雅黑" panose="020B0503020204020204" charset="-122"/>
            </a:endParaRPr>
          </a:p>
        </p:txBody>
      </p:sp>
      <p:pic>
        <p:nvPicPr>
          <p:cNvPr id="19" name="图片占位符 18"/>
          <p:cNvPicPr>
            <a:picLocks noGrp="1" noChangeAspect="1"/>
          </p:cNvPicPr>
          <p:nvPr>
            <p:ph type="pic" sz="quarter" idx="10"/>
          </p:nvPr>
        </p:nvPicPr>
        <p:blipFill>
          <a:blip r:embed="rId1" cstate="screen">
            <a:extLst>
              <a:ext uri="{28A0092B-C50C-407E-A947-70E740481C1C}">
                <a14:useLocalDpi xmlns:a14="http://schemas.microsoft.com/office/drawing/2010/main" val="0"/>
              </a:ext>
            </a:extLst>
          </a:blip>
          <a:srcRect l="59458" t="13004" r="12459" b="23183"/>
          <a:stretch>
            <a:fillRect/>
          </a:stretch>
        </p:blipFill>
        <p:spPr>
          <a:xfrm>
            <a:off x="2" y="-29028"/>
            <a:ext cx="2362419" cy="4030532"/>
          </a:xfrm>
          <a:custGeom>
            <a:avLst/>
            <a:gdLst>
              <a:gd name="connsiteX0" fmla="*/ 0 w 2362419"/>
              <a:gd name="connsiteY0" fmla="*/ 0 h 4030532"/>
              <a:gd name="connsiteX1" fmla="*/ 694305 w 2362419"/>
              <a:gd name="connsiteY1" fmla="*/ 0 h 4030532"/>
              <a:gd name="connsiteX2" fmla="*/ 2362419 w 2362419"/>
              <a:gd name="connsiteY2" fmla="*/ 1668113 h 4030532"/>
              <a:gd name="connsiteX3" fmla="*/ 0 w 2362419"/>
              <a:gd name="connsiteY3" fmla="*/ 4030532 h 4030532"/>
            </a:gdLst>
            <a:ahLst/>
            <a:cxnLst>
              <a:cxn ang="0">
                <a:pos x="connsiteX0" y="connsiteY0"/>
              </a:cxn>
              <a:cxn ang="0">
                <a:pos x="connsiteX1" y="connsiteY1"/>
              </a:cxn>
              <a:cxn ang="0">
                <a:pos x="connsiteX2" y="connsiteY2"/>
              </a:cxn>
              <a:cxn ang="0">
                <a:pos x="connsiteX3" y="connsiteY3"/>
              </a:cxn>
            </a:cxnLst>
            <a:rect l="l" t="t" r="r" b="b"/>
            <a:pathLst>
              <a:path w="2362419" h="4030532">
                <a:moveTo>
                  <a:pt x="0" y="0"/>
                </a:moveTo>
                <a:lnTo>
                  <a:pt x="694305" y="0"/>
                </a:lnTo>
                <a:lnTo>
                  <a:pt x="2362419" y="1668113"/>
                </a:lnTo>
                <a:lnTo>
                  <a:pt x="0" y="4030532"/>
                </a:lnTo>
                <a:close/>
              </a:path>
            </a:pathLst>
          </a:custGeom>
        </p:spPr>
      </p:pic>
      <p:sp>
        <p:nvSpPr>
          <p:cNvPr id="9" name="object 7"/>
          <p:cNvSpPr txBox="1"/>
          <p:nvPr/>
        </p:nvSpPr>
        <p:spPr>
          <a:xfrm>
            <a:off x="5158369" y="3928934"/>
            <a:ext cx="3742743" cy="1467709"/>
          </a:xfrm>
          <a:prstGeom prst="rect">
            <a:avLst/>
          </a:prstGeom>
        </p:spPr>
        <p:txBody>
          <a:bodyPr vert="horz" wrap="square" lIns="0" tIns="127635" rIns="0" bIns="0" rtlCol="0">
            <a:spAutoFit/>
          </a:bodyPr>
          <a:lstStyle/>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教育数字化</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品牌战略化</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品牌专业化</a:t>
            </a:r>
            <a:endPar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srcRect l="634" t="8403" r="275"/>
          <a:stretch>
            <a:fillRect/>
          </a:stretch>
        </p:blipFill>
        <p:spPr>
          <a:xfrm>
            <a:off x="0" y="5052060"/>
            <a:ext cx="12192000" cy="180594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5994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教育数字化</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5" name="矩形 14"/>
          <p:cNvSpPr/>
          <p:nvPr/>
        </p:nvSpPr>
        <p:spPr>
          <a:xfrm>
            <a:off x="1102718" y="943617"/>
            <a:ext cx="10929915"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教育是立国之本、强国之基。国家深度实施科教兴国战略，加快推进教育信息化、数字化发展。</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grpSp>
        <p:nvGrpSpPr>
          <p:cNvPr id="4" name="组合 3"/>
          <p:cNvGrpSpPr/>
          <p:nvPr/>
        </p:nvGrpSpPr>
        <p:grpSpPr>
          <a:xfrm>
            <a:off x="2911087" y="1552619"/>
            <a:ext cx="6369828" cy="2881854"/>
            <a:chOff x="2476772" y="1708262"/>
            <a:chExt cx="6369828" cy="2881854"/>
          </a:xfrm>
        </p:grpSpPr>
        <p:pic>
          <p:nvPicPr>
            <p:cNvPr id="2" name="图片 1"/>
            <p:cNvPicPr>
              <a:picLocks noChangeAspect="1"/>
            </p:cNvPicPr>
            <p:nvPr/>
          </p:nvPicPr>
          <p:blipFill rotWithShape="1">
            <a:blip r:embed="rId4"/>
            <a:srcRect l="2349" t="2" r="3593" b="40600"/>
            <a:stretch>
              <a:fillRect/>
            </a:stretch>
          </p:blipFill>
          <p:spPr>
            <a:xfrm>
              <a:off x="2476772" y="1708262"/>
              <a:ext cx="6369828" cy="2552454"/>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16" name="矩形 15"/>
            <p:cNvSpPr/>
            <p:nvPr/>
          </p:nvSpPr>
          <p:spPr>
            <a:xfrm>
              <a:off x="2942804" y="4282339"/>
              <a:ext cx="5437762" cy="307777"/>
            </a:xfrm>
            <a:prstGeom prst="rect">
              <a:avLst/>
            </a:prstGeom>
          </p:spPr>
          <p:txBody>
            <a:bodyPr wrap="square">
              <a:spAutoFit/>
            </a:bodyPr>
            <a:lstStyle/>
            <a:p>
              <a:pPr algn="ctr"/>
              <a:r>
                <a:rPr lang="zh-CN" altLang="en-US" sz="1400" b="1" spc="-5">
                  <a:solidFill>
                    <a:srgbClr val="FF0000"/>
                  </a:solidFill>
                  <a:latin typeface="微软雅黑" panose="020B0503020204020204" charset="-122"/>
                  <a:ea typeface="微软雅黑" panose="020B0503020204020204" charset="-122"/>
                  <a:cs typeface="+mj-ea"/>
                  <a:sym typeface="微软雅黑" panose="020B0503020204020204" charset="-122"/>
                </a:rPr>
                <a:t>推进教育数字化，建设全民终身学习的学习型社会、学习型大国</a:t>
              </a:r>
              <a:endParaRPr lang="zh-CN" altLang="en-US" sz="1400" b="1" spc="-5">
                <a:solidFill>
                  <a:srgbClr val="FF0000"/>
                </a:solidFill>
                <a:latin typeface="微软雅黑" panose="020B0503020204020204" charset="-122"/>
                <a:ea typeface="微软雅黑" panose="020B0503020204020204" charset="-122"/>
                <a:cs typeface="+mj-ea"/>
                <a:sym typeface="微软雅黑" panose="020B0503020204020204" charset="-122"/>
              </a:endParaRPr>
            </a:p>
          </p:txBody>
        </p:sp>
      </p:grpSp>
      <p:pic>
        <p:nvPicPr>
          <p:cNvPr id="18" name="图片 17"/>
          <p:cNvPicPr>
            <a:picLocks noChangeAspect="1"/>
          </p:cNvPicPr>
          <p:nvPr/>
        </p:nvPicPr>
        <p:blipFill rotWithShape="1">
          <a:blip r:embed="rId5"/>
          <a:srcRect b="53621"/>
          <a:stretch>
            <a:fillRect/>
          </a:stretch>
        </p:blipFill>
        <p:spPr>
          <a:xfrm>
            <a:off x="657605" y="4551129"/>
            <a:ext cx="5279138" cy="1800000"/>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19" name="图片 18"/>
          <p:cNvPicPr>
            <a:picLocks noChangeAspect="1"/>
          </p:cNvPicPr>
          <p:nvPr/>
        </p:nvPicPr>
        <p:blipFill rotWithShape="1">
          <a:blip r:embed="rId6"/>
          <a:srcRect l="651" r="7509"/>
          <a:stretch>
            <a:fillRect/>
          </a:stretch>
        </p:blipFill>
        <p:spPr>
          <a:xfrm>
            <a:off x="6253767" y="4551129"/>
            <a:ext cx="5282119" cy="1800000"/>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20" name="矩形 19"/>
          <p:cNvSpPr/>
          <p:nvPr/>
        </p:nvSpPr>
        <p:spPr>
          <a:xfrm>
            <a:off x="647418" y="6369030"/>
            <a:ext cx="5299513" cy="307777"/>
          </a:xfrm>
          <a:prstGeom prst="rect">
            <a:avLst/>
          </a:prstGeom>
        </p:spPr>
        <p:txBody>
          <a:bodyPr wrap="square">
            <a:spAutoFit/>
          </a:bodyPr>
          <a:lstStyle/>
          <a:p>
            <a:pPr algn="ctr"/>
            <a:r>
              <a:rPr lang="zh-CN" altLang="en-US" sz="1400" b="1" spc="-5">
                <a:solidFill>
                  <a:srgbClr val="FF0000"/>
                </a:solidFill>
                <a:latin typeface="微软雅黑" panose="020B0503020204020204" charset="-122"/>
                <a:ea typeface="微软雅黑" panose="020B0503020204020204" charset="-122"/>
                <a:cs typeface="+mj-ea"/>
                <a:sym typeface="微软雅黑" panose="020B0503020204020204" charset="-122"/>
              </a:rPr>
              <a:t>加快教育信息化 支撑终身数字教育</a:t>
            </a:r>
            <a:endParaRPr lang="zh-CN" altLang="en-US" sz="1400" b="1" spc="-5">
              <a:solidFill>
                <a:srgbClr val="FF0000"/>
              </a:solidFill>
              <a:latin typeface="微软雅黑" panose="020B0503020204020204" charset="-122"/>
              <a:ea typeface="微软雅黑" panose="020B0503020204020204" charset="-122"/>
              <a:cs typeface="+mj-ea"/>
              <a:sym typeface="微软雅黑" panose="020B0503020204020204" charset="-122"/>
            </a:endParaRPr>
          </a:p>
        </p:txBody>
      </p:sp>
      <p:sp>
        <p:nvSpPr>
          <p:cNvPr id="21" name="矩形 20"/>
          <p:cNvSpPr/>
          <p:nvPr/>
        </p:nvSpPr>
        <p:spPr>
          <a:xfrm>
            <a:off x="6245070" y="6369030"/>
            <a:ext cx="5299513" cy="307777"/>
          </a:xfrm>
          <a:prstGeom prst="rect">
            <a:avLst/>
          </a:prstGeom>
        </p:spPr>
        <p:txBody>
          <a:bodyPr wrap="square">
            <a:spAutoFit/>
          </a:bodyPr>
          <a:lstStyle/>
          <a:p>
            <a:pPr algn="ctr"/>
            <a:r>
              <a:rPr lang="zh-CN" altLang="en-US" sz="1400" b="1" spc="-5" dirty="0">
                <a:solidFill>
                  <a:srgbClr val="FF0000"/>
                </a:solidFill>
                <a:latin typeface="微软雅黑" panose="020B0503020204020204" charset="-122"/>
                <a:ea typeface="微软雅黑" panose="020B0503020204020204" charset="-122"/>
                <a:cs typeface="+mj-ea"/>
                <a:sym typeface="微软雅黑" panose="020B0503020204020204" charset="-122"/>
              </a:rPr>
              <a:t>加快教育数字化转型和智能升级，丰富数字教育资源和服务供给</a:t>
            </a:r>
            <a:endParaRPr lang="zh-CN" altLang="en-US" sz="1400" b="1" spc="-5" dirty="0">
              <a:solidFill>
                <a:srgbClr val="FF0000"/>
              </a:solidFill>
              <a:latin typeface="微软雅黑" panose="020B0503020204020204" charset="-122"/>
              <a:ea typeface="微软雅黑" panose="020B0503020204020204" charset="-122"/>
              <a:cs typeface="+mj-ea"/>
              <a:sym typeface="微软雅黑" panose="020B050302020402020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1"/>
          <a:srcRect l="634" t="8403" r="275"/>
          <a:stretch>
            <a:fillRect/>
          </a:stretch>
        </p:blipFill>
        <p:spPr>
          <a:xfrm>
            <a:off x="0" y="5052060"/>
            <a:ext cx="12192000" cy="180594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5994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品牌战略化</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5" name="矩形 14"/>
          <p:cNvSpPr/>
          <p:nvPr/>
        </p:nvSpPr>
        <p:spPr>
          <a:xfrm>
            <a:off x="1102718" y="943617"/>
            <a:ext cx="9394880"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品牌是企业乃至国家竞争力的综合表现，党中央、国务院高度重视品牌发展工作。</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20" name="矩形 19"/>
          <p:cNvSpPr/>
          <p:nvPr/>
        </p:nvSpPr>
        <p:spPr>
          <a:xfrm>
            <a:off x="7626870" y="6505675"/>
            <a:ext cx="4108820" cy="307777"/>
          </a:xfrm>
          <a:prstGeom prst="rect">
            <a:avLst/>
          </a:prstGeom>
        </p:spPr>
        <p:txBody>
          <a:bodyPr wrap="square">
            <a:spAutoFit/>
          </a:bodyPr>
          <a:lstStyle/>
          <a:p>
            <a:pPr algn="ctr"/>
            <a:r>
              <a:rPr lang="zh-CN" altLang="en-US" sz="1400" b="1" spc="-5" dirty="0">
                <a:solidFill>
                  <a:srgbClr val="FF0000"/>
                </a:solidFill>
                <a:latin typeface="微软雅黑" panose="020B0503020204020204" charset="-122"/>
                <a:ea typeface="微软雅黑" panose="020B0503020204020204" charset="-122"/>
                <a:cs typeface="+mj-ea"/>
                <a:sym typeface="微软雅黑" panose="020B0503020204020204" charset="-122"/>
              </a:rPr>
              <a:t>国家及多部委出台诸多支持品牌建设的文件</a:t>
            </a:r>
            <a:endParaRPr lang="zh-CN" altLang="en-US" sz="1400" b="1" spc="-5" dirty="0">
              <a:solidFill>
                <a:srgbClr val="FF0000"/>
              </a:solidFill>
              <a:latin typeface="微软雅黑" panose="020B0503020204020204" charset="-122"/>
              <a:ea typeface="微软雅黑" panose="020B0503020204020204" charset="-122"/>
              <a:cs typeface="+mj-ea"/>
              <a:sym typeface="微软雅黑" panose="020B0503020204020204" charset="-122"/>
            </a:endParaRPr>
          </a:p>
        </p:txBody>
      </p:sp>
      <p:pic>
        <p:nvPicPr>
          <p:cNvPr id="22" name="图片 21"/>
          <p:cNvPicPr>
            <a:picLocks noChangeAspect="1" noChangeArrowheads="1"/>
          </p:cNvPicPr>
          <p:nvPr>
            <p:custDataLst>
              <p:tags r:id="rId4"/>
            </p:custDataLst>
          </p:nvPr>
        </p:nvPicPr>
        <p:blipFill rotWithShape="1">
          <a:blip r:embed="rId5">
            <a:extLst>
              <a:ext uri="{28A0092B-C50C-407E-A947-70E740481C1C}">
                <a14:useLocalDpi xmlns:a14="http://schemas.microsoft.com/office/drawing/2010/main" val="0"/>
              </a:ext>
            </a:extLst>
          </a:blip>
          <a:srcRect l="2263" t="20678" r="2044" b="15721"/>
          <a:stretch>
            <a:fillRect/>
          </a:stretch>
        </p:blipFill>
        <p:spPr bwMode="auto">
          <a:xfrm>
            <a:off x="524916" y="1516827"/>
            <a:ext cx="6562165" cy="2894791"/>
          </a:xfrm>
          <a:prstGeom prst="rect">
            <a:avLst/>
          </a:prstGeom>
          <a:ln>
            <a:solidFill>
              <a:schemeClr val="bg1">
                <a:lumMod val="85000"/>
              </a:schemeClr>
            </a:solidFill>
          </a:ln>
          <a:effectLst>
            <a:outerShdw blurRad="8636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pic>
        <p:nvPicPr>
          <p:cNvPr id="23" name="图片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10" t="4082" b="4154"/>
          <a:stretch>
            <a:fillRect/>
          </a:stretch>
        </p:blipFill>
        <p:spPr bwMode="auto">
          <a:xfrm>
            <a:off x="514158" y="4476161"/>
            <a:ext cx="3211070" cy="2023656"/>
          </a:xfrm>
          <a:prstGeom prst="rect">
            <a:avLst/>
          </a:prstGeom>
          <a:ln>
            <a:solidFill>
              <a:schemeClr val="bg1">
                <a:lumMod val="85000"/>
              </a:schemeClr>
            </a:solidFill>
          </a:ln>
          <a:effectLst>
            <a:outerShdw blurRad="8636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pic>
        <p:nvPicPr>
          <p:cNvPr id="24" name="图片 3" descr="图形用户界面&#10;&#10;描述已自动生成"/>
          <p:cNvPicPr>
            <a:picLocks noChangeAspect="1"/>
          </p:cNvPicPr>
          <p:nvPr/>
        </p:nvPicPr>
        <p:blipFill rotWithShape="1">
          <a:blip r:embed="rId7">
            <a:extLst>
              <a:ext uri="{28A0092B-C50C-407E-A947-70E740481C1C}">
                <a14:useLocalDpi xmlns:a14="http://schemas.microsoft.com/office/drawing/2010/main" val="0"/>
              </a:ext>
            </a:extLst>
          </a:blip>
          <a:srcRect l="4863" t="12927" r="2592" b="12927"/>
          <a:stretch>
            <a:fillRect/>
          </a:stretch>
        </p:blipFill>
        <p:spPr>
          <a:xfrm>
            <a:off x="3795235" y="4476161"/>
            <a:ext cx="3303711" cy="2023656"/>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25" name="矩形 24"/>
          <p:cNvSpPr/>
          <p:nvPr/>
        </p:nvSpPr>
        <p:spPr>
          <a:xfrm>
            <a:off x="709198" y="6505675"/>
            <a:ext cx="6158742" cy="307777"/>
          </a:xfrm>
          <a:prstGeom prst="rect">
            <a:avLst/>
          </a:prstGeom>
        </p:spPr>
        <p:txBody>
          <a:bodyPr wrap="square">
            <a:spAutoFit/>
          </a:bodyPr>
          <a:lstStyle/>
          <a:p>
            <a:pPr algn="ctr"/>
            <a:r>
              <a:rPr lang="zh-CN" altLang="en-US" sz="1400" b="1" spc="-5">
                <a:solidFill>
                  <a:srgbClr val="FF0000"/>
                </a:solidFill>
                <a:latin typeface="微软雅黑" panose="020B0503020204020204" charset="-122"/>
                <a:ea typeface="微软雅黑" panose="020B0503020204020204" charset="-122"/>
                <a:cs typeface="+mj-ea"/>
                <a:sym typeface="微软雅黑" panose="020B0503020204020204" charset="-122"/>
              </a:rPr>
              <a:t>为“推动中国产品向中国品牌转变”， 国务院同意成立“中国品牌日”</a:t>
            </a:r>
            <a:endParaRPr lang="zh-CN" altLang="en-US" sz="1400" b="1" spc="-5">
              <a:solidFill>
                <a:srgbClr val="FF0000"/>
              </a:solidFill>
              <a:latin typeface="微软雅黑" panose="020B0503020204020204" charset="-122"/>
              <a:ea typeface="微软雅黑" panose="020B0503020204020204" charset="-122"/>
              <a:cs typeface="+mj-ea"/>
              <a:sym typeface="微软雅黑" panose="020B0503020204020204" charset="-122"/>
            </a:endParaRPr>
          </a:p>
        </p:txBody>
      </p:sp>
      <p:pic>
        <p:nvPicPr>
          <p:cNvPr id="26" name="图片 25"/>
          <p:cNvPicPr>
            <a:picLocks noChangeAspect="1"/>
          </p:cNvPicPr>
          <p:nvPr/>
        </p:nvPicPr>
        <p:blipFill>
          <a:blip r:embed="rId8"/>
          <a:stretch>
            <a:fillRect/>
          </a:stretch>
        </p:blipFill>
        <p:spPr>
          <a:xfrm>
            <a:off x="7716580" y="1524511"/>
            <a:ext cx="3888000" cy="1903411"/>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27" name="图片 26"/>
          <p:cNvPicPr>
            <a:picLocks noChangeAspect="1"/>
          </p:cNvPicPr>
          <p:nvPr/>
        </p:nvPicPr>
        <p:blipFill rotWithShape="1">
          <a:blip r:embed="rId8"/>
          <a:srcRect t="3732" b="2380"/>
          <a:stretch>
            <a:fillRect/>
          </a:stretch>
        </p:blipFill>
        <p:spPr>
          <a:xfrm>
            <a:off x="7716580" y="3410365"/>
            <a:ext cx="3888000" cy="1787097"/>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28" name="图片 27"/>
          <p:cNvPicPr>
            <a:picLocks noChangeAspect="1"/>
          </p:cNvPicPr>
          <p:nvPr/>
        </p:nvPicPr>
        <p:blipFill rotWithShape="1">
          <a:blip r:embed="rId9"/>
          <a:srcRect l="877" r="2643" b="4016"/>
          <a:stretch>
            <a:fillRect/>
          </a:stretch>
        </p:blipFill>
        <p:spPr>
          <a:xfrm>
            <a:off x="7716581" y="4765450"/>
            <a:ext cx="3888000" cy="1734367"/>
          </a:xfrm>
          <a:prstGeom prst="rect">
            <a:avLst/>
          </a:prstGeom>
          <a:ln>
            <a:solidFill>
              <a:schemeClr val="bg1">
                <a:lumMod val="85000"/>
              </a:schemeClr>
            </a:solidFill>
          </a:ln>
          <a:effectLst>
            <a:outerShdw blurRad="863600" sx="102000" sy="102000" algn="ctr" rotWithShape="0">
              <a:prstClr val="black">
                <a:alpha val="17000"/>
              </a:prstClr>
            </a:outerShdw>
          </a:effectLst>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a:srcRect l="634" t="8403" r="275"/>
          <a:stretch>
            <a:fillRect/>
          </a:stretch>
        </p:blipFill>
        <p:spPr>
          <a:xfrm>
            <a:off x="0" y="5052060"/>
            <a:ext cx="12192000" cy="180594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5994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品牌专业化</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5" name="矩形 14"/>
          <p:cNvSpPr/>
          <p:nvPr/>
        </p:nvSpPr>
        <p:spPr>
          <a:xfrm>
            <a:off x="1102718" y="943617"/>
            <a:ext cx="7348165"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品牌策划与运营成为新增专业，且相关课程已通过教育部审批。</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19" name="图片 18"/>
          <p:cNvPicPr>
            <a:picLocks noChangeAspect="1"/>
          </p:cNvPicPr>
          <p:nvPr/>
        </p:nvPicPr>
        <p:blipFill rotWithShape="1">
          <a:blip r:embed="rId4"/>
          <a:srcRect t="2799"/>
          <a:stretch>
            <a:fillRect/>
          </a:stretch>
        </p:blipFill>
        <p:spPr>
          <a:xfrm>
            <a:off x="668286" y="1739347"/>
            <a:ext cx="6448425" cy="4731026"/>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2" name="矩形 1"/>
          <p:cNvSpPr/>
          <p:nvPr/>
        </p:nvSpPr>
        <p:spPr>
          <a:xfrm>
            <a:off x="7617636" y="1942546"/>
            <a:ext cx="3906078" cy="1855892"/>
          </a:xfrm>
          <a:prstGeom prst="rect">
            <a:avLst/>
          </a:prstGeom>
          <a:solidFill>
            <a:schemeClr val="bg1"/>
          </a:solidFill>
          <a:ln>
            <a:solidFill>
              <a:schemeClr val="bg1">
                <a:lumMod val="85000"/>
              </a:schemeClr>
            </a:solidFill>
          </a:ln>
          <a:effectLst>
            <a:outerShdw blurRad="8636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8532829" y="1751288"/>
            <a:ext cx="2075693" cy="495853"/>
          </a:xfrm>
          <a:prstGeom prst="roundRect">
            <a:avLst>
              <a:gd name="adj" fmla="val 50000"/>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9094583" y="1799159"/>
            <a:ext cx="952184" cy="400110"/>
          </a:xfrm>
          <a:prstGeom prst="rect">
            <a:avLst/>
          </a:prstGeom>
        </p:spPr>
        <p:txBody>
          <a:bodyPr wrap="none">
            <a:spAutoFit/>
          </a:bodyPr>
          <a:lstStyle/>
          <a:p>
            <a:pPr algn="ctr"/>
            <a:r>
              <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rPr>
              <a:t>新专业</a:t>
            </a:r>
            <a:endPar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endParaRPr>
          </a:p>
        </p:txBody>
      </p:sp>
      <p:sp>
        <p:nvSpPr>
          <p:cNvPr id="36" name="矩形 35"/>
          <p:cNvSpPr/>
          <p:nvPr/>
        </p:nvSpPr>
        <p:spPr>
          <a:xfrm>
            <a:off x="7617636" y="4096673"/>
            <a:ext cx="3906078" cy="2069951"/>
          </a:xfrm>
          <a:prstGeom prst="rect">
            <a:avLst/>
          </a:prstGeom>
          <a:solidFill>
            <a:schemeClr val="bg1"/>
          </a:solidFill>
          <a:ln>
            <a:solidFill>
              <a:schemeClr val="bg1">
                <a:lumMod val="85000"/>
              </a:schemeClr>
            </a:solidFill>
          </a:ln>
          <a:effectLst>
            <a:outerShdw blurRad="8636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8532829" y="3905415"/>
            <a:ext cx="2075693" cy="495853"/>
          </a:xfrm>
          <a:prstGeom prst="roundRect">
            <a:avLst>
              <a:gd name="adj" fmla="val 50000"/>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9094583" y="3953286"/>
            <a:ext cx="952184" cy="400110"/>
          </a:xfrm>
          <a:prstGeom prst="rect">
            <a:avLst/>
          </a:prstGeom>
        </p:spPr>
        <p:txBody>
          <a:bodyPr wrap="none">
            <a:spAutoFit/>
          </a:bodyPr>
          <a:lstStyle/>
          <a:p>
            <a:pPr algn="ctr"/>
            <a:r>
              <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rPr>
              <a:t>新课程</a:t>
            </a:r>
            <a:endPar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endParaRPr>
          </a:p>
        </p:txBody>
      </p:sp>
      <p:sp>
        <p:nvSpPr>
          <p:cNvPr id="10" name="矩形 9"/>
          <p:cNvSpPr/>
          <p:nvPr/>
        </p:nvSpPr>
        <p:spPr>
          <a:xfrm>
            <a:off x="7673357" y="2259502"/>
            <a:ext cx="3812257" cy="1449705"/>
          </a:xfrm>
          <a:prstGeom prst="rect">
            <a:avLst/>
          </a:prstGeom>
        </p:spPr>
        <p:txBody>
          <a:bodyPr wrap="square">
            <a:spAutoFit/>
          </a:bodyPr>
          <a:lstStyle/>
          <a:p>
            <a:pPr algn="ctr">
              <a:lnSpc>
                <a:spcPct val="130000"/>
              </a:lnSpc>
              <a:defRPr/>
            </a:pPr>
            <a:r>
              <a:rPr lang="zh-CN" altLang="en-US" b="1" dirty="0">
                <a:latin typeface="+mn-ea"/>
              </a:rPr>
              <a:t>品牌策划与运营（专业代码： </a:t>
            </a:r>
            <a:r>
              <a:rPr lang="en-US" altLang="zh-CN" b="1" dirty="0">
                <a:latin typeface="+mn-ea"/>
              </a:rPr>
              <a:t>330603</a:t>
            </a:r>
            <a:r>
              <a:rPr lang="zh-CN" altLang="en-US" b="1" dirty="0">
                <a:latin typeface="+mn-ea"/>
              </a:rPr>
              <a:t>）纳入</a:t>
            </a:r>
            <a:r>
              <a:rPr lang="en-US" altLang="zh-CN" b="1" dirty="0">
                <a:latin typeface="+mn-ea"/>
              </a:rPr>
              <a:t>2022</a:t>
            </a:r>
            <a:r>
              <a:rPr lang="zh-CN" altLang="en-US" b="1" dirty="0">
                <a:latin typeface="+mn-ea"/>
              </a:rPr>
              <a:t>年教育部职业教育高职本科新增专业目录。</a:t>
            </a:r>
            <a:endParaRPr lang="en-US" altLang="zh-CN" b="1" dirty="0">
              <a:latin typeface="+mn-ea"/>
            </a:endParaRPr>
          </a:p>
          <a:p>
            <a:pPr algn="ctr">
              <a:lnSpc>
                <a:spcPct val="130000"/>
              </a:lnSpc>
              <a:defRPr/>
            </a:pPr>
            <a:r>
              <a:rPr lang="zh-CN" altLang="en-US" sz="1400" dirty="0">
                <a:latin typeface="+mn-ea"/>
              </a:rPr>
              <a:t>（备注：教育部已发布，开放</a:t>
            </a:r>
            <a:r>
              <a:rPr lang="zh-CN" altLang="en-US" sz="1400" dirty="0">
                <a:latin typeface="+mn-ea"/>
              </a:rPr>
              <a:t>高校申报）</a:t>
            </a:r>
            <a:endParaRPr lang="zh-CN" altLang="en-US" sz="1400" b="1" dirty="0">
              <a:latin typeface="+mn-ea"/>
            </a:endParaRPr>
          </a:p>
        </p:txBody>
      </p:sp>
      <p:sp>
        <p:nvSpPr>
          <p:cNvPr id="41" name="矩形 40"/>
          <p:cNvSpPr/>
          <p:nvPr/>
        </p:nvSpPr>
        <p:spPr>
          <a:xfrm>
            <a:off x="7673357" y="4425747"/>
            <a:ext cx="3812257" cy="1497654"/>
          </a:xfrm>
          <a:prstGeom prst="rect">
            <a:avLst/>
          </a:prstGeom>
        </p:spPr>
        <p:txBody>
          <a:bodyPr wrap="square">
            <a:spAutoFit/>
          </a:bodyPr>
          <a:lstStyle/>
          <a:p>
            <a:pPr algn="ctr">
              <a:lnSpc>
                <a:spcPct val="130000"/>
              </a:lnSpc>
              <a:defRPr/>
            </a:pPr>
            <a:r>
              <a:rPr lang="en-US" altLang="zh-CN" b="1" dirty="0">
                <a:latin typeface="+mn-ea"/>
              </a:rPr>
              <a:t>《</a:t>
            </a:r>
            <a:r>
              <a:rPr lang="zh-CN" altLang="en-US" b="1" dirty="0">
                <a:latin typeface="+mn-ea"/>
              </a:rPr>
              <a:t>品牌策划与推广</a:t>
            </a:r>
            <a:r>
              <a:rPr lang="en-US" altLang="zh-CN" b="1" dirty="0">
                <a:latin typeface="+mn-ea"/>
              </a:rPr>
              <a:t>》</a:t>
            </a:r>
            <a:r>
              <a:rPr lang="zh-CN" altLang="en-US" b="1" dirty="0">
                <a:latin typeface="+mn-ea"/>
              </a:rPr>
              <a:t>和</a:t>
            </a:r>
            <a:r>
              <a:rPr lang="en-US" altLang="zh-CN" b="1" dirty="0">
                <a:latin typeface="+mn-ea"/>
              </a:rPr>
              <a:t>《</a:t>
            </a:r>
            <a:r>
              <a:rPr lang="zh-CN" altLang="en-US" b="1" dirty="0">
                <a:latin typeface="+mn-ea"/>
              </a:rPr>
              <a:t>品牌策划与管理</a:t>
            </a:r>
            <a:r>
              <a:rPr lang="en-US" altLang="zh-CN" b="1" dirty="0">
                <a:latin typeface="+mn-ea"/>
              </a:rPr>
              <a:t>》</a:t>
            </a:r>
            <a:r>
              <a:rPr lang="zh-CN" altLang="en-US" b="1" dirty="0">
                <a:latin typeface="+mn-ea"/>
              </a:rPr>
              <a:t>分别作为专业核心课纳入</a:t>
            </a:r>
            <a:r>
              <a:rPr lang="en-US" altLang="zh-CN" b="1" dirty="0">
                <a:latin typeface="+mn-ea"/>
              </a:rPr>
              <a:t>2022</a:t>
            </a:r>
            <a:r>
              <a:rPr lang="zh-CN" altLang="en-US" b="1" dirty="0">
                <a:latin typeface="+mn-ea"/>
              </a:rPr>
              <a:t>年新版的高职市场营销专业简介和高职本科市场营销专业简介。</a:t>
            </a:r>
            <a:endParaRPr lang="zh-CN" altLang="en-US" sz="1400" dirty="0">
              <a:latin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flipH="1">
            <a:off x="8901112" y="3527425"/>
            <a:ext cx="3290888" cy="3330575"/>
          </a:xfrm>
          <a:custGeom>
            <a:avLst/>
            <a:gdLst/>
            <a:ahLst/>
            <a:cxnLst>
              <a:cxn ang="0">
                <a:pos x="0" y="0"/>
              </a:cxn>
              <a:cxn ang="0">
                <a:pos x="3292005" y="3331029"/>
              </a:cxn>
              <a:cxn ang="0">
                <a:pos x="0" y="3331029"/>
              </a:cxn>
              <a:cxn ang="0">
                <a:pos x="0" y="0"/>
              </a:cxn>
            </a:cxnLst>
            <a:rect l="0" t="0" r="0" b="0"/>
            <a:pathLst>
              <a:path w="3292005" h="3331029">
                <a:moveTo>
                  <a:pt x="0" y="0"/>
                </a:moveTo>
                <a:lnTo>
                  <a:pt x="3292005" y="3331029"/>
                </a:lnTo>
                <a:lnTo>
                  <a:pt x="0" y="3331029"/>
                </a:lnTo>
                <a:lnTo>
                  <a:pt x="0" y="0"/>
                </a:lnTo>
                <a:close/>
              </a:path>
            </a:pathLst>
          </a:custGeom>
          <a:solidFill>
            <a:srgbClr val="106FE2"/>
          </a:solidFill>
          <a:ln w="9525">
            <a:noFill/>
          </a:ln>
          <a:effectLst>
            <a:outerShdw blurRad="127000" dist="127000" dir="13500000" algn="br" rotWithShape="0">
              <a:prstClr val="black">
                <a:alpha val="40000"/>
              </a:prstClr>
            </a:outerShdw>
          </a:effectLst>
        </p:spPr>
        <p:txBody>
          <a:bodyPr/>
          <a:lstStyle/>
          <a:p>
            <a:endParaRPr lang="zh-CN" altLang="en-US"/>
          </a:p>
        </p:txBody>
      </p:sp>
      <p:sp>
        <p:nvSpPr>
          <p:cNvPr id="18" name="任意多边形 17"/>
          <p:cNvSpPr/>
          <p:nvPr/>
        </p:nvSpPr>
        <p:spPr>
          <a:xfrm rot="18900000" flipH="1">
            <a:off x="-2555608" y="159795"/>
            <a:ext cx="6606031" cy="4492046"/>
          </a:xfrm>
          <a:custGeom>
            <a:avLst/>
            <a:gdLst>
              <a:gd name="connsiteX0" fmla="*/ 2113986 w 6606031"/>
              <a:gd name="connsiteY0" fmla="*/ 0 h 4492046"/>
              <a:gd name="connsiteX1" fmla="*/ 0 w 6606031"/>
              <a:gd name="connsiteY1" fmla="*/ 2113986 h 4492046"/>
              <a:gd name="connsiteX2" fmla="*/ 0 w 6606031"/>
              <a:gd name="connsiteY2" fmla="*/ 4492046 h 4492046"/>
              <a:gd name="connsiteX3" fmla="*/ 6606031 w 6606031"/>
              <a:gd name="connsiteY3" fmla="*/ 4492046 h 4492046"/>
            </a:gdLst>
            <a:ahLst/>
            <a:cxnLst>
              <a:cxn ang="0">
                <a:pos x="connsiteX0" y="connsiteY0"/>
              </a:cxn>
              <a:cxn ang="0">
                <a:pos x="connsiteX1" y="connsiteY1"/>
              </a:cxn>
              <a:cxn ang="0">
                <a:pos x="connsiteX2" y="connsiteY2"/>
              </a:cxn>
              <a:cxn ang="0">
                <a:pos x="connsiteX3" y="connsiteY3"/>
              </a:cxn>
            </a:cxnLst>
            <a:rect l="l" t="t" r="r" b="b"/>
            <a:pathLst>
              <a:path w="6606031" h="4492046">
                <a:moveTo>
                  <a:pt x="2113986" y="0"/>
                </a:moveTo>
                <a:lnTo>
                  <a:pt x="0" y="2113986"/>
                </a:lnTo>
                <a:lnTo>
                  <a:pt x="0" y="4492046"/>
                </a:lnTo>
                <a:lnTo>
                  <a:pt x="6606031" y="4492046"/>
                </a:lnTo>
                <a:close/>
              </a:path>
            </a:pathLst>
          </a:custGeom>
          <a:solidFill>
            <a:srgbClr val="08429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p:cNvSpPr txBox="1"/>
          <p:nvPr/>
        </p:nvSpPr>
        <p:spPr>
          <a:xfrm>
            <a:off x="4465408" y="2764478"/>
            <a:ext cx="4310744" cy="1015663"/>
          </a:xfrm>
          <a:prstGeom prst="rect">
            <a:avLst/>
          </a:prstGeom>
          <a:noFill/>
        </p:spPr>
        <p:txBody>
          <a:bodyPr wrap="square" rtlCol="0">
            <a:spAutoFit/>
          </a:bodyPr>
          <a:lstStyle/>
          <a:p>
            <a:pPr algn="ctr"/>
            <a:r>
              <a:rPr lang="zh-CN" altLang="en-US" sz="6000" b="1" dirty="0">
                <a:solidFill>
                  <a:schemeClr val="tx1">
                    <a:lumMod val="95000"/>
                    <a:lumOff val="5000"/>
                  </a:schemeClr>
                </a:solidFill>
                <a:latin typeface="微软雅黑" panose="020B0503020204020204" charset="-122"/>
                <a:ea typeface="微软雅黑" panose="020B0503020204020204" charset="-122"/>
              </a:rPr>
              <a:t>现状痛点</a:t>
            </a:r>
            <a:endParaRPr lang="zh-CN" altLang="en-US" sz="6000" b="1" dirty="0">
              <a:solidFill>
                <a:schemeClr val="tx1">
                  <a:lumMod val="95000"/>
                  <a:lumOff val="5000"/>
                </a:schemeClr>
              </a:solidFill>
              <a:latin typeface="微软雅黑" panose="020B0503020204020204" charset="-122"/>
              <a:ea typeface="微软雅黑" panose="020B0503020204020204" charset="-122"/>
            </a:endParaRPr>
          </a:p>
        </p:txBody>
      </p:sp>
      <p:pic>
        <p:nvPicPr>
          <p:cNvPr id="19" name="图片占位符 18"/>
          <p:cNvPicPr>
            <a:picLocks noGrp="1" noChangeAspect="1"/>
          </p:cNvPicPr>
          <p:nvPr>
            <p:ph type="pic" sz="quarter" idx="10"/>
          </p:nvPr>
        </p:nvPicPr>
        <p:blipFill>
          <a:blip r:embed="rId1" cstate="screen">
            <a:extLst>
              <a:ext uri="{28A0092B-C50C-407E-A947-70E740481C1C}">
                <a14:useLocalDpi xmlns:a14="http://schemas.microsoft.com/office/drawing/2010/main" val="0"/>
              </a:ext>
            </a:extLst>
          </a:blip>
          <a:srcRect l="59458" t="13004" r="12459" b="23183"/>
          <a:stretch>
            <a:fillRect/>
          </a:stretch>
        </p:blipFill>
        <p:spPr>
          <a:xfrm>
            <a:off x="2" y="-29028"/>
            <a:ext cx="2362419" cy="4030532"/>
          </a:xfrm>
          <a:custGeom>
            <a:avLst/>
            <a:gdLst>
              <a:gd name="connsiteX0" fmla="*/ 0 w 2362419"/>
              <a:gd name="connsiteY0" fmla="*/ 0 h 4030532"/>
              <a:gd name="connsiteX1" fmla="*/ 694305 w 2362419"/>
              <a:gd name="connsiteY1" fmla="*/ 0 h 4030532"/>
              <a:gd name="connsiteX2" fmla="*/ 2362419 w 2362419"/>
              <a:gd name="connsiteY2" fmla="*/ 1668113 h 4030532"/>
              <a:gd name="connsiteX3" fmla="*/ 0 w 2362419"/>
              <a:gd name="connsiteY3" fmla="*/ 4030532 h 4030532"/>
            </a:gdLst>
            <a:ahLst/>
            <a:cxnLst>
              <a:cxn ang="0">
                <a:pos x="connsiteX0" y="connsiteY0"/>
              </a:cxn>
              <a:cxn ang="0">
                <a:pos x="connsiteX1" y="connsiteY1"/>
              </a:cxn>
              <a:cxn ang="0">
                <a:pos x="connsiteX2" y="connsiteY2"/>
              </a:cxn>
              <a:cxn ang="0">
                <a:pos x="connsiteX3" y="connsiteY3"/>
              </a:cxn>
            </a:cxnLst>
            <a:rect l="l" t="t" r="r" b="b"/>
            <a:pathLst>
              <a:path w="2362419" h="4030532">
                <a:moveTo>
                  <a:pt x="0" y="0"/>
                </a:moveTo>
                <a:lnTo>
                  <a:pt x="694305" y="0"/>
                </a:lnTo>
                <a:lnTo>
                  <a:pt x="2362419" y="1668113"/>
                </a:lnTo>
                <a:lnTo>
                  <a:pt x="0" y="4030532"/>
                </a:lnTo>
                <a:close/>
              </a:path>
            </a:pathLst>
          </a:custGeom>
        </p:spPr>
      </p:pic>
      <p:sp>
        <p:nvSpPr>
          <p:cNvPr id="9" name="文本框 53"/>
          <p:cNvSpPr txBox="1"/>
          <p:nvPr/>
        </p:nvSpPr>
        <p:spPr>
          <a:xfrm rot="18900000" flipH="1">
            <a:off x="-202551" y="2372716"/>
            <a:ext cx="4612461" cy="1323439"/>
          </a:xfrm>
          <a:prstGeom prst="rect">
            <a:avLst/>
          </a:prstGeom>
          <a:noFill/>
          <a:ln w="9525">
            <a:noFill/>
          </a:ln>
        </p:spPr>
        <p:txBody>
          <a:bodyPr wrap="square">
            <a:spAutoFit/>
          </a:bodyPr>
          <a:lstStyle/>
          <a:p>
            <a:pPr lvl="0" algn="ctr" eaLnBrk="1" hangingPunct="1"/>
            <a:r>
              <a:rPr lang="en-US" altLang="x-none" sz="8000" b="1" dirty="0">
                <a:solidFill>
                  <a:schemeClr val="bg1"/>
                </a:solidFill>
                <a:latin typeface="Agency FB" panose="020B0503020202020204" pitchFamily="34" charset="0"/>
                <a:ea typeface="Vrinda" panose="020B0502040204020203" pitchFamily="2" charset="0"/>
                <a:sym typeface="Arial" panose="020B0604020202020204" pitchFamily="34" charset="0"/>
              </a:rPr>
              <a:t>PART 0</a:t>
            </a:r>
            <a:r>
              <a:rPr lang="en-US" altLang="zh-CN" sz="8000" b="1" dirty="0">
                <a:solidFill>
                  <a:schemeClr val="bg1"/>
                </a:solidFill>
                <a:latin typeface="Agency FB" panose="020B0503020202020204" pitchFamily="34" charset="0"/>
                <a:ea typeface="Vrinda" panose="020B0502040204020203" pitchFamily="2" charset="0"/>
                <a:sym typeface="Arial" panose="020B0604020202020204" pitchFamily="34" charset="0"/>
              </a:rPr>
              <a:t>3</a:t>
            </a:r>
            <a:endParaRPr lang="zh-CN" altLang="en-US" sz="8000" b="1" dirty="0">
              <a:solidFill>
                <a:schemeClr val="bg1"/>
              </a:solidFill>
              <a:latin typeface="Agency FB" panose="020B0503020202020204" pitchFamily="34" charset="0"/>
              <a:ea typeface="Vrinda" panose="020B0502040204020203" pitchFamily="2" charset="0"/>
              <a:sym typeface="Arial" panose="020B0604020202020204" pitchFamily="34" charset="0"/>
            </a:endParaRPr>
          </a:p>
        </p:txBody>
      </p:sp>
      <p:sp>
        <p:nvSpPr>
          <p:cNvPr id="10" name="object 7"/>
          <p:cNvSpPr txBox="1"/>
          <p:nvPr/>
        </p:nvSpPr>
        <p:spPr>
          <a:xfrm>
            <a:off x="5158369" y="3928934"/>
            <a:ext cx="3742743" cy="982961"/>
          </a:xfrm>
          <a:prstGeom prst="rect">
            <a:avLst/>
          </a:prstGeom>
        </p:spPr>
        <p:txBody>
          <a:bodyPr vert="horz" wrap="square" lIns="0" tIns="127635" rIns="0" bIns="0" rtlCol="0">
            <a:spAutoFit/>
          </a:bodyPr>
          <a:lstStyle/>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现状分析</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痛点直击</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05280" cy="521970"/>
          </a:xfrm>
          <a:prstGeom prst="rect">
            <a:avLst/>
          </a:prstGeom>
        </p:spPr>
        <p:txBody>
          <a:bodyPr wrap="none">
            <a:spAutoFit/>
          </a:bodyPr>
          <a:lstStyle/>
          <a:p>
            <a:r>
              <a:rPr lang="zh-CN" altLang="en-US" sz="2800" b="1">
                <a:solidFill>
                  <a:schemeClr val="tx1">
                    <a:lumMod val="95000"/>
                    <a:lumOff val="5000"/>
                  </a:schemeClr>
                </a:solidFill>
              </a:rPr>
              <a:t>现状分析</a:t>
            </a:r>
            <a:endParaRPr lang="zh-CN" altLang="en-US" sz="2800" b="1">
              <a:solidFill>
                <a:schemeClr val="tx1">
                  <a:lumMod val="95000"/>
                  <a:lumOff val="5000"/>
                </a:schemeClr>
              </a:solidFill>
            </a:endParaRPr>
          </a:p>
        </p:txBody>
      </p:sp>
      <p:pic>
        <p:nvPicPr>
          <p:cNvPr id="19" name="图片 18"/>
          <p:cNvPicPr>
            <a:picLocks noChangeAspect="1"/>
          </p:cNvPicPr>
          <p:nvPr>
            <p:custDataLst>
              <p:tags r:id="rId4"/>
            </p:custDataLst>
          </p:nvPr>
        </p:nvPicPr>
        <p:blipFill rotWithShape="1">
          <a:blip r:embed="rId5"/>
          <a:srcRect r="705"/>
          <a:stretch>
            <a:fillRect/>
          </a:stretch>
        </p:blipFill>
        <p:spPr>
          <a:xfrm>
            <a:off x="715644" y="1609090"/>
            <a:ext cx="5429885" cy="4505960"/>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20" name="矩形 19"/>
          <p:cNvSpPr/>
          <p:nvPr/>
        </p:nvSpPr>
        <p:spPr>
          <a:xfrm>
            <a:off x="854082" y="2897504"/>
            <a:ext cx="2988000" cy="394336"/>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1" name="五角星 3"/>
          <p:cNvSpPr/>
          <p:nvPr/>
        </p:nvSpPr>
        <p:spPr>
          <a:xfrm>
            <a:off x="7631154" y="2542290"/>
            <a:ext cx="2926715" cy="2793365"/>
          </a:xfrm>
          <a:custGeom>
            <a:avLst/>
            <a:gdLst/>
            <a:ahLst/>
            <a:cxnLst>
              <a:cxn ang="16200000">
                <a:pos x="1082675" y="0"/>
              </a:cxn>
              <a:cxn ang="10800000">
                <a:pos x="2" y="827088"/>
              </a:cxn>
              <a:cxn ang="5400000">
                <a:pos x="413546" y="2165344"/>
              </a:cxn>
              <a:cxn ang="5400000">
                <a:pos x="1751803" y="2165344"/>
              </a:cxn>
              <a:cxn ang="0">
                <a:pos x="2165347" y="827088"/>
              </a:cxn>
            </a:cxnLst>
            <a:rect l="0" t="0" r="0" b="0"/>
            <a:pathLst>
              <a:path w="2165350" h="2165350">
                <a:moveTo>
                  <a:pt x="2" y="827088"/>
                </a:moveTo>
                <a:lnTo>
                  <a:pt x="827094" y="827093"/>
                </a:lnTo>
                <a:lnTo>
                  <a:pt x="1082675" y="0"/>
                </a:lnTo>
                <a:lnTo>
                  <a:pt x="1338255" y="827093"/>
                </a:lnTo>
                <a:lnTo>
                  <a:pt x="2165347" y="827088"/>
                </a:lnTo>
                <a:lnTo>
                  <a:pt x="1496212" y="1338254"/>
                </a:lnTo>
                <a:lnTo>
                  <a:pt x="1751803" y="2165344"/>
                </a:lnTo>
                <a:lnTo>
                  <a:pt x="1082675" y="1654168"/>
                </a:lnTo>
                <a:lnTo>
                  <a:pt x="413546" y="2165344"/>
                </a:lnTo>
                <a:lnTo>
                  <a:pt x="669137" y="1338254"/>
                </a:lnTo>
                <a:close/>
              </a:path>
            </a:pathLst>
          </a:custGeom>
          <a:noFill/>
          <a:ln w="76200" cap="flat" cmpd="sng">
            <a:solidFill>
              <a:srgbClr val="084291"/>
            </a:solidFill>
            <a:prstDash val="solid"/>
            <a:round/>
            <a:headEnd type="none" w="med" len="med"/>
            <a:tailEnd type="none" w="med" len="med"/>
          </a:ln>
        </p:spPr>
        <p:txBody>
          <a:bodyPr/>
          <a:lstStyle/>
          <a:p>
            <a:endParaRPr lang="zh-CN" altLang="en-US"/>
          </a:p>
        </p:txBody>
      </p:sp>
      <p:grpSp>
        <p:nvGrpSpPr>
          <p:cNvPr id="22" name="组合 21"/>
          <p:cNvGrpSpPr/>
          <p:nvPr/>
        </p:nvGrpSpPr>
        <p:grpSpPr>
          <a:xfrm>
            <a:off x="8236627" y="3271588"/>
            <a:ext cx="1620000" cy="1620000"/>
            <a:chOff x="3962648" y="2819400"/>
            <a:chExt cx="1218704" cy="1218704"/>
          </a:xfrm>
        </p:grpSpPr>
        <p:grpSp>
          <p:nvGrpSpPr>
            <p:cNvPr id="23" name="组合 22"/>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fontAlgn="base"/>
                <a:endParaRPr lang="zh-CN" altLang="en-US" sz="1200" strike="noStrike" noProof="1">
                  <a:solidFill>
                    <a:sysClr val="windowText" lastClr="000000"/>
                  </a:solidFill>
                  <a:latin typeface="微软雅黑" panose="020B0503020204020204" charset="-122"/>
                  <a:ea typeface="微软雅黑" panose="020B0503020204020204" charset="-122"/>
                </a:endParaRPr>
              </a:p>
            </p:txBody>
          </p:sp>
          <p:sp>
            <p:nvSpPr>
              <p:cNvPr id="27" name="椭圆 2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fontAlgn="base"/>
                <a:endParaRPr lang="zh-CN" altLang="en-US" sz="1200" strike="noStrike" noProof="1">
                  <a:latin typeface="微软雅黑" panose="020B0503020204020204" charset="-122"/>
                  <a:ea typeface="微软雅黑" panose="020B0503020204020204" charset="-122"/>
                </a:endParaRPr>
              </a:p>
            </p:txBody>
          </p:sp>
        </p:grpSp>
        <p:sp>
          <p:nvSpPr>
            <p:cNvPr id="25" name="TextBox 5"/>
            <p:cNvSpPr txBox="1"/>
            <p:nvPr/>
          </p:nvSpPr>
          <p:spPr>
            <a:xfrm>
              <a:off x="4289969" y="3108951"/>
              <a:ext cx="601994" cy="625148"/>
            </a:xfrm>
            <a:prstGeom prst="rect">
              <a:avLst/>
            </a:prstGeom>
            <a:noFill/>
            <a:ln w="9525">
              <a:noFill/>
            </a:ln>
          </p:spPr>
          <p:txBody>
            <a:bodyPr wrap="none" anchor="t">
              <a:spAutoFit/>
            </a:bodyPr>
            <a:lstStyle/>
            <a:p>
              <a:pPr algn="ctr"/>
              <a:r>
                <a:rPr lang="zh-CN" altLang="en-US" sz="2400" b="1">
                  <a:solidFill>
                    <a:schemeClr val="tx1">
                      <a:lumMod val="85000"/>
                      <a:lumOff val="15000"/>
                    </a:schemeClr>
                  </a:solidFill>
                  <a:latin typeface="+mj-ea"/>
                  <a:ea typeface="+mj-ea"/>
                </a:rPr>
                <a:t>人才</a:t>
              </a:r>
              <a:endParaRPr lang="en-US" altLang="zh-CN" sz="2400" b="1">
                <a:solidFill>
                  <a:schemeClr val="tx1">
                    <a:lumMod val="85000"/>
                    <a:lumOff val="15000"/>
                  </a:schemeClr>
                </a:solidFill>
                <a:latin typeface="+mj-ea"/>
                <a:ea typeface="+mj-ea"/>
              </a:endParaRPr>
            </a:p>
            <a:p>
              <a:pPr algn="ctr"/>
              <a:r>
                <a:rPr lang="zh-CN" altLang="en-US" sz="2400" b="1">
                  <a:solidFill>
                    <a:schemeClr val="tx1">
                      <a:lumMod val="85000"/>
                      <a:lumOff val="15000"/>
                    </a:schemeClr>
                  </a:solidFill>
                  <a:latin typeface="+mj-ea"/>
                  <a:ea typeface="+mj-ea"/>
                </a:rPr>
                <a:t>现状</a:t>
              </a:r>
              <a:endParaRPr lang="zh-CN" altLang="en-US" sz="2400" b="1">
                <a:solidFill>
                  <a:schemeClr val="tx1">
                    <a:lumMod val="85000"/>
                    <a:lumOff val="15000"/>
                  </a:schemeClr>
                </a:solidFill>
                <a:latin typeface="+mj-ea"/>
                <a:ea typeface="+mj-ea"/>
              </a:endParaRPr>
            </a:p>
          </p:txBody>
        </p:sp>
      </p:grpSp>
      <p:sp>
        <p:nvSpPr>
          <p:cNvPr id="28" name="椭圆 27"/>
          <p:cNvSpPr/>
          <p:nvPr/>
        </p:nvSpPr>
        <p:spPr>
          <a:xfrm>
            <a:off x="6787489" y="3028427"/>
            <a:ext cx="1080000" cy="1080000"/>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200" noProof="1">
              <a:latin typeface="微软雅黑" panose="020B0503020204020204" charset="-122"/>
              <a:ea typeface="微软雅黑" panose="020B0503020204020204" charset="-122"/>
            </a:endParaRPr>
          </a:p>
        </p:txBody>
      </p:sp>
      <p:sp>
        <p:nvSpPr>
          <p:cNvPr id="29" name="椭圆 28"/>
          <p:cNvSpPr/>
          <p:nvPr/>
        </p:nvSpPr>
        <p:spPr>
          <a:xfrm>
            <a:off x="8486817" y="1815850"/>
            <a:ext cx="1080000" cy="1080000"/>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200" strike="noStrike" noProof="1">
              <a:latin typeface="微软雅黑" panose="020B0503020204020204" charset="-122"/>
              <a:ea typeface="微软雅黑" panose="020B0503020204020204" charset="-122"/>
            </a:endParaRPr>
          </a:p>
        </p:txBody>
      </p:sp>
      <p:sp>
        <p:nvSpPr>
          <p:cNvPr id="35" name="椭圆 34"/>
          <p:cNvSpPr/>
          <p:nvPr/>
        </p:nvSpPr>
        <p:spPr>
          <a:xfrm>
            <a:off x="10116227" y="3028427"/>
            <a:ext cx="1080000" cy="1080000"/>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200" noProof="1">
              <a:latin typeface="微软雅黑" panose="020B0503020204020204" charset="-122"/>
              <a:ea typeface="微软雅黑" panose="020B0503020204020204" charset="-122"/>
            </a:endParaRPr>
          </a:p>
        </p:txBody>
      </p:sp>
      <p:sp>
        <p:nvSpPr>
          <p:cNvPr id="36" name="椭圆 35"/>
          <p:cNvSpPr/>
          <p:nvPr/>
        </p:nvSpPr>
        <p:spPr>
          <a:xfrm>
            <a:off x="9438999" y="5027998"/>
            <a:ext cx="1080000" cy="1080000"/>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200" noProof="1">
              <a:latin typeface="微软雅黑" panose="020B0503020204020204" charset="-122"/>
              <a:ea typeface="微软雅黑" panose="020B0503020204020204" charset="-122"/>
            </a:endParaRPr>
          </a:p>
        </p:txBody>
      </p:sp>
      <p:sp>
        <p:nvSpPr>
          <p:cNvPr id="37" name="椭圆 36"/>
          <p:cNvSpPr/>
          <p:nvPr/>
        </p:nvSpPr>
        <p:spPr>
          <a:xfrm>
            <a:off x="7465102" y="5027998"/>
            <a:ext cx="1080000" cy="1080000"/>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200" noProof="1">
              <a:latin typeface="微软雅黑" panose="020B0503020204020204" charset="-122"/>
              <a:ea typeface="微软雅黑" panose="020B0503020204020204" charset="-122"/>
            </a:endParaRPr>
          </a:p>
        </p:txBody>
      </p:sp>
      <p:sp>
        <p:nvSpPr>
          <p:cNvPr id="41" name="TextBox 26"/>
          <p:cNvSpPr txBox="1"/>
          <p:nvPr/>
        </p:nvSpPr>
        <p:spPr>
          <a:xfrm>
            <a:off x="8678904" y="2080328"/>
            <a:ext cx="671513" cy="553998"/>
          </a:xfrm>
          <a:prstGeom prst="rect">
            <a:avLst/>
          </a:prstGeom>
          <a:noFill/>
          <a:ln w="9525">
            <a:noFill/>
          </a:ln>
        </p:spPr>
        <p:txBody>
          <a:bodyPr wrap="square" lIns="0" tIns="0" rIns="0" bIns="0" anchor="t">
            <a:spAutoFit/>
          </a:bodyPr>
          <a:lstStyle/>
          <a:p>
            <a:pPr lvl="0" algn="ctr"/>
            <a:r>
              <a:rPr lang="zh-CN" altLang="en-US" sz="3600" b="1">
                <a:solidFill>
                  <a:srgbClr val="FFFFFF"/>
                </a:solidFill>
                <a:latin typeface="微软雅黑" panose="020B0503020204020204" charset="-122"/>
                <a:ea typeface="微软雅黑" panose="020B0503020204020204" charset="-122"/>
              </a:rPr>
              <a:t>低</a:t>
            </a:r>
            <a:endParaRPr lang="zh-CN" altLang="en-US" sz="3600" b="1">
              <a:solidFill>
                <a:srgbClr val="FFFFFF"/>
              </a:solidFill>
              <a:latin typeface="微软雅黑" panose="020B0503020204020204" charset="-122"/>
              <a:ea typeface="微软雅黑" panose="020B0503020204020204" charset="-122"/>
            </a:endParaRPr>
          </a:p>
        </p:txBody>
      </p:sp>
      <p:sp>
        <p:nvSpPr>
          <p:cNvPr id="46" name="TextBox 13"/>
          <p:cNvSpPr txBox="1"/>
          <p:nvPr/>
        </p:nvSpPr>
        <p:spPr>
          <a:xfrm>
            <a:off x="6559043" y="2380493"/>
            <a:ext cx="1517155" cy="584775"/>
          </a:xfrm>
          <a:prstGeom prst="rect">
            <a:avLst/>
          </a:prstGeom>
          <a:noFill/>
          <a:ln w="9525">
            <a:noFill/>
          </a:ln>
        </p:spPr>
        <p:txBody>
          <a:bodyPr wrap="square" anchor="t">
            <a:spAutoFit/>
          </a:bodyPr>
          <a:lstStyle/>
          <a:p>
            <a:pPr lvl="0" algn="ctr"/>
            <a:r>
              <a:rPr lang="zh-CN" altLang="en-US" sz="1600">
                <a:solidFill>
                  <a:schemeClr val="tx1">
                    <a:lumMod val="75000"/>
                    <a:lumOff val="25000"/>
                  </a:schemeClr>
                </a:solidFill>
                <a:latin typeface="微软雅黑" panose="020B0503020204020204" charset="-122"/>
                <a:ea typeface="微软雅黑" panose="020B0503020204020204" charset="-122"/>
              </a:rPr>
              <a:t>品牌专业策划、管理人员匮乏</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69" name="TextBox 26"/>
          <p:cNvSpPr txBox="1"/>
          <p:nvPr/>
        </p:nvSpPr>
        <p:spPr>
          <a:xfrm>
            <a:off x="7631154" y="5354735"/>
            <a:ext cx="671513" cy="553998"/>
          </a:xfrm>
          <a:prstGeom prst="rect">
            <a:avLst/>
          </a:prstGeom>
          <a:noFill/>
          <a:ln w="9525">
            <a:noFill/>
          </a:ln>
        </p:spPr>
        <p:txBody>
          <a:bodyPr wrap="square" lIns="0" tIns="0" rIns="0" bIns="0" anchor="t">
            <a:spAutoFit/>
          </a:bodyPr>
          <a:lstStyle/>
          <a:p>
            <a:pPr lvl="0" algn="ctr"/>
            <a:r>
              <a:rPr lang="zh-CN" altLang="en-US" sz="3600" b="1">
                <a:solidFill>
                  <a:srgbClr val="FFFFFF"/>
                </a:solidFill>
                <a:latin typeface="微软雅黑" panose="020B0503020204020204" charset="-122"/>
                <a:ea typeface="微软雅黑" panose="020B0503020204020204" charset="-122"/>
              </a:rPr>
              <a:t>无</a:t>
            </a:r>
            <a:endParaRPr lang="zh-CN" altLang="en-US" sz="3600" b="1">
              <a:solidFill>
                <a:srgbClr val="FFFFFF"/>
              </a:solidFill>
              <a:latin typeface="微软雅黑" panose="020B0503020204020204" charset="-122"/>
              <a:ea typeface="微软雅黑" panose="020B0503020204020204" charset="-122"/>
            </a:endParaRPr>
          </a:p>
        </p:txBody>
      </p:sp>
      <p:sp>
        <p:nvSpPr>
          <p:cNvPr id="70" name="TextBox 26"/>
          <p:cNvSpPr txBox="1"/>
          <p:nvPr/>
        </p:nvSpPr>
        <p:spPr>
          <a:xfrm>
            <a:off x="9656965" y="5354735"/>
            <a:ext cx="671513" cy="553998"/>
          </a:xfrm>
          <a:prstGeom prst="rect">
            <a:avLst/>
          </a:prstGeom>
          <a:noFill/>
          <a:ln w="9525">
            <a:noFill/>
          </a:ln>
        </p:spPr>
        <p:txBody>
          <a:bodyPr wrap="square" lIns="0" tIns="0" rIns="0" bIns="0" anchor="t">
            <a:spAutoFit/>
          </a:bodyPr>
          <a:lstStyle/>
          <a:p>
            <a:pPr lvl="0" algn="ctr"/>
            <a:r>
              <a:rPr lang="zh-CN" altLang="en-US" sz="3600" b="1">
                <a:solidFill>
                  <a:srgbClr val="FFFFFF"/>
                </a:solidFill>
                <a:latin typeface="微软雅黑" panose="020B0503020204020204" charset="-122"/>
                <a:ea typeface="微软雅黑" panose="020B0503020204020204" charset="-122"/>
              </a:rPr>
              <a:t>高</a:t>
            </a:r>
            <a:endParaRPr lang="zh-CN" altLang="en-US" sz="3600" b="1">
              <a:solidFill>
                <a:srgbClr val="FFFFFF"/>
              </a:solidFill>
              <a:latin typeface="微软雅黑" panose="020B0503020204020204" charset="-122"/>
              <a:ea typeface="微软雅黑" panose="020B0503020204020204" charset="-122"/>
            </a:endParaRPr>
          </a:p>
        </p:txBody>
      </p:sp>
      <p:sp>
        <p:nvSpPr>
          <p:cNvPr id="71" name="TextBox 26"/>
          <p:cNvSpPr txBox="1"/>
          <p:nvPr/>
        </p:nvSpPr>
        <p:spPr>
          <a:xfrm>
            <a:off x="10328547" y="3306945"/>
            <a:ext cx="671513" cy="553998"/>
          </a:xfrm>
          <a:prstGeom prst="rect">
            <a:avLst/>
          </a:prstGeom>
          <a:noFill/>
          <a:ln w="9525">
            <a:noFill/>
          </a:ln>
        </p:spPr>
        <p:txBody>
          <a:bodyPr wrap="square" lIns="0" tIns="0" rIns="0" bIns="0" anchor="t">
            <a:spAutoFit/>
          </a:bodyPr>
          <a:lstStyle/>
          <a:p>
            <a:pPr lvl="0" algn="ctr"/>
            <a:r>
              <a:rPr lang="zh-CN" altLang="en-US" sz="3600" b="1">
                <a:solidFill>
                  <a:srgbClr val="FFFFFF"/>
                </a:solidFill>
                <a:latin typeface="微软雅黑" panose="020B0503020204020204" charset="-122"/>
                <a:ea typeface="微软雅黑" panose="020B0503020204020204" charset="-122"/>
              </a:rPr>
              <a:t>少</a:t>
            </a:r>
            <a:endParaRPr lang="zh-CN" altLang="en-US" sz="3600" b="1">
              <a:solidFill>
                <a:srgbClr val="FFFFFF"/>
              </a:solidFill>
              <a:latin typeface="微软雅黑" panose="020B0503020204020204" charset="-122"/>
              <a:ea typeface="微软雅黑" panose="020B0503020204020204" charset="-122"/>
            </a:endParaRPr>
          </a:p>
        </p:txBody>
      </p:sp>
      <p:sp>
        <p:nvSpPr>
          <p:cNvPr id="73" name="TextBox 26"/>
          <p:cNvSpPr txBox="1"/>
          <p:nvPr/>
        </p:nvSpPr>
        <p:spPr>
          <a:xfrm>
            <a:off x="6992796" y="3306945"/>
            <a:ext cx="671513" cy="553998"/>
          </a:xfrm>
          <a:prstGeom prst="rect">
            <a:avLst/>
          </a:prstGeom>
          <a:noFill/>
          <a:ln w="9525">
            <a:noFill/>
          </a:ln>
        </p:spPr>
        <p:txBody>
          <a:bodyPr wrap="square" lIns="0" tIns="0" rIns="0" bIns="0" anchor="t">
            <a:spAutoFit/>
          </a:bodyPr>
          <a:lstStyle/>
          <a:p>
            <a:pPr lvl="0" algn="ctr"/>
            <a:r>
              <a:rPr lang="zh-CN" altLang="en-US" sz="3600" b="1">
                <a:solidFill>
                  <a:srgbClr val="FFFFFF"/>
                </a:solidFill>
                <a:latin typeface="微软雅黑" panose="020B0503020204020204" charset="-122"/>
                <a:ea typeface="微软雅黑" panose="020B0503020204020204" charset="-122"/>
              </a:rPr>
              <a:t>乏</a:t>
            </a:r>
            <a:endParaRPr lang="zh-CN" altLang="en-US" sz="3600" b="1" dirty="0">
              <a:solidFill>
                <a:srgbClr val="FFFFFF"/>
              </a:solidFill>
              <a:latin typeface="微软雅黑" panose="020B0503020204020204" charset="-122"/>
              <a:ea typeface="微软雅黑" panose="020B0503020204020204" charset="-122"/>
            </a:endParaRPr>
          </a:p>
        </p:txBody>
      </p:sp>
      <p:sp>
        <p:nvSpPr>
          <p:cNvPr id="74" name="TextBox 13"/>
          <p:cNvSpPr txBox="1"/>
          <p:nvPr/>
        </p:nvSpPr>
        <p:spPr>
          <a:xfrm>
            <a:off x="8065015" y="1214349"/>
            <a:ext cx="1791612" cy="584775"/>
          </a:xfrm>
          <a:prstGeom prst="rect">
            <a:avLst/>
          </a:prstGeom>
          <a:noFill/>
          <a:ln w="9525">
            <a:noFill/>
          </a:ln>
        </p:spPr>
        <p:txBody>
          <a:bodyPr wrap="square" anchor="t">
            <a:spAutoFit/>
          </a:bodyPr>
          <a:lstStyle/>
          <a:p>
            <a:pPr lvl="0" algn="ctr"/>
            <a:r>
              <a:rPr lang="zh-CN" altLang="en-US" sz="1600">
                <a:solidFill>
                  <a:schemeClr val="tx1">
                    <a:lumMod val="75000"/>
                    <a:lumOff val="25000"/>
                  </a:schemeClr>
                </a:solidFill>
                <a:latin typeface="微软雅黑" panose="020B0503020204020204" charset="-122"/>
                <a:ea typeface="微软雅黑" panose="020B0503020204020204" charset="-122"/>
              </a:rPr>
              <a:t>企业的品牌管理整体水平较低</a:t>
            </a:r>
            <a:endParaRPr lang="zh-CN" altLang="en-US" sz="1600">
              <a:solidFill>
                <a:schemeClr val="tx1">
                  <a:lumMod val="75000"/>
                  <a:lumOff val="25000"/>
                </a:schemeClr>
              </a:solidFill>
              <a:latin typeface="微软雅黑" panose="020B0503020204020204" charset="-122"/>
              <a:ea typeface="微软雅黑" panose="020B0503020204020204" charset="-122"/>
            </a:endParaRPr>
          </a:p>
        </p:txBody>
      </p:sp>
      <p:sp>
        <p:nvSpPr>
          <p:cNvPr id="75" name="TextBox 13"/>
          <p:cNvSpPr txBox="1"/>
          <p:nvPr/>
        </p:nvSpPr>
        <p:spPr>
          <a:xfrm>
            <a:off x="9610926" y="2380493"/>
            <a:ext cx="2173404" cy="584775"/>
          </a:xfrm>
          <a:prstGeom prst="rect">
            <a:avLst/>
          </a:prstGeom>
          <a:noFill/>
          <a:ln w="9525">
            <a:noFill/>
          </a:ln>
        </p:spPr>
        <p:txBody>
          <a:bodyPr wrap="square" anchor="t">
            <a:spAutoFit/>
          </a:bodyPr>
          <a:lstStyle/>
          <a:p>
            <a:pPr lvl="0" algn="ctr"/>
            <a:r>
              <a:rPr lang="zh-CN" altLang="en-US" sz="1600">
                <a:solidFill>
                  <a:schemeClr val="tx1">
                    <a:lumMod val="75000"/>
                    <a:lumOff val="25000"/>
                  </a:schemeClr>
                </a:solidFill>
                <a:latin typeface="微软雅黑" panose="020B0503020204020204" charset="-122"/>
                <a:ea typeface="微软雅黑" panose="020B0503020204020204" charset="-122"/>
              </a:rPr>
              <a:t>营销策略和广告宣传缺少品牌思维理念</a:t>
            </a:r>
            <a:endParaRPr lang="zh-CN" altLang="en-US" sz="1600">
              <a:solidFill>
                <a:schemeClr val="tx1">
                  <a:lumMod val="75000"/>
                  <a:lumOff val="25000"/>
                </a:schemeClr>
              </a:solidFill>
              <a:latin typeface="微软雅黑" panose="020B0503020204020204" charset="-122"/>
              <a:ea typeface="微软雅黑" panose="020B0503020204020204" charset="-122"/>
            </a:endParaRPr>
          </a:p>
        </p:txBody>
      </p:sp>
      <p:sp>
        <p:nvSpPr>
          <p:cNvPr id="76" name="TextBox 13"/>
          <p:cNvSpPr txBox="1"/>
          <p:nvPr/>
        </p:nvSpPr>
        <p:spPr>
          <a:xfrm>
            <a:off x="7102871" y="6096848"/>
            <a:ext cx="1823960" cy="584775"/>
          </a:xfrm>
          <a:prstGeom prst="rect">
            <a:avLst/>
          </a:prstGeom>
          <a:noFill/>
          <a:ln w="9525">
            <a:noFill/>
          </a:ln>
        </p:spPr>
        <p:txBody>
          <a:bodyPr wrap="square" anchor="t">
            <a:spAutoFit/>
          </a:bodyPr>
          <a:lstStyle/>
          <a:p>
            <a:pPr lvl="0" algn="ctr"/>
            <a:r>
              <a:rPr lang="zh-CN" altLang="en-US" sz="1600">
                <a:solidFill>
                  <a:schemeClr val="tx1">
                    <a:lumMod val="75000"/>
                    <a:lumOff val="25000"/>
                  </a:schemeClr>
                </a:solidFill>
                <a:latin typeface="微软雅黑" panose="020B0503020204020204" charset="-122"/>
                <a:ea typeface="微软雅黑" panose="020B0503020204020204" charset="-122"/>
              </a:rPr>
              <a:t>尚未专门开设品牌管理学科、专业</a:t>
            </a:r>
            <a:endParaRPr lang="zh-CN" altLang="en-US" sz="1600">
              <a:solidFill>
                <a:schemeClr val="tx1">
                  <a:lumMod val="75000"/>
                  <a:lumOff val="25000"/>
                </a:schemeClr>
              </a:solidFill>
              <a:latin typeface="微软雅黑" panose="020B0503020204020204" charset="-122"/>
              <a:ea typeface="微软雅黑" panose="020B0503020204020204" charset="-122"/>
            </a:endParaRPr>
          </a:p>
        </p:txBody>
      </p:sp>
      <p:sp>
        <p:nvSpPr>
          <p:cNvPr id="77" name="TextBox 13"/>
          <p:cNvSpPr txBox="1"/>
          <p:nvPr/>
        </p:nvSpPr>
        <p:spPr>
          <a:xfrm>
            <a:off x="9302316" y="6096848"/>
            <a:ext cx="1556184" cy="584775"/>
          </a:xfrm>
          <a:prstGeom prst="rect">
            <a:avLst/>
          </a:prstGeom>
          <a:noFill/>
          <a:ln w="9525">
            <a:noFill/>
          </a:ln>
        </p:spPr>
        <p:txBody>
          <a:bodyPr wrap="square" anchor="t">
            <a:spAutoFit/>
          </a:bodyPr>
          <a:lstStyle/>
          <a:p>
            <a:pPr lvl="0" algn="ctr"/>
            <a:r>
              <a:rPr lang="zh-CN" altLang="en-US" sz="1600">
                <a:solidFill>
                  <a:schemeClr val="tx1">
                    <a:lumMod val="75000"/>
                    <a:lumOff val="25000"/>
                  </a:schemeClr>
                </a:solidFill>
                <a:latin typeface="微软雅黑" panose="020B0503020204020204" charset="-122"/>
                <a:ea typeface="微软雅黑" panose="020B0503020204020204" charset="-122"/>
              </a:rPr>
              <a:t>综合素质和专业素养要求高</a:t>
            </a:r>
            <a:endParaRPr lang="zh-CN" altLang="en-US" sz="1600">
              <a:solidFill>
                <a:schemeClr val="tx1">
                  <a:lumMod val="75000"/>
                  <a:lumOff val="25000"/>
                </a:schemeClr>
              </a:solidFill>
              <a:latin typeface="微软雅黑" panose="020B0503020204020204" charset="-122"/>
              <a:ea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20957" cy="523220"/>
          </a:xfrm>
          <a:prstGeom prst="rect">
            <a:avLst/>
          </a:prstGeom>
        </p:spPr>
        <p:txBody>
          <a:bodyPr wrap="none">
            <a:spAutoFit/>
          </a:bodyPr>
          <a:lstStyle/>
          <a:p>
            <a:r>
              <a:rPr lang="zh-CN" altLang="en-US" sz="2800" b="1">
                <a:solidFill>
                  <a:schemeClr val="tx1">
                    <a:lumMod val="95000"/>
                    <a:lumOff val="5000"/>
                  </a:schemeClr>
                </a:solidFill>
              </a:rPr>
              <a:t>痛点直击</a:t>
            </a:r>
            <a:endParaRPr lang="zh-CN" altLang="en-US" sz="2800" b="1">
              <a:solidFill>
                <a:schemeClr val="tx1">
                  <a:lumMod val="95000"/>
                  <a:lumOff val="5000"/>
                </a:schemeClr>
              </a:solidFill>
            </a:endParaRPr>
          </a:p>
        </p:txBody>
      </p:sp>
      <p:sp>
        <p:nvSpPr>
          <p:cNvPr id="33" name="椭圆 4"/>
          <p:cNvSpPr/>
          <p:nvPr/>
        </p:nvSpPr>
        <p:spPr>
          <a:xfrm>
            <a:off x="4333558" y="1908810"/>
            <a:ext cx="3420000" cy="3420000"/>
          </a:xfrm>
          <a:prstGeom prst="ellipse">
            <a:avLst/>
          </a:prstGeom>
          <a:noFill/>
          <a:ln w="19050" cap="flat" cmpd="sng">
            <a:solidFill>
              <a:srgbClr val="084291"/>
            </a:solidFill>
            <a:prstDash val="solid"/>
            <a:miter/>
            <a:headEnd type="none" w="med" len="med"/>
            <a:tailEnd type="none" w="med" len="med"/>
          </a:ln>
        </p:spPr>
        <p:txBody>
          <a:bodyPr vert="horz" wrap="square" anchor="ctr"/>
          <a:lstStyle/>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4" name="组合 5"/>
          <p:cNvGrpSpPr/>
          <p:nvPr/>
        </p:nvGrpSpPr>
        <p:grpSpPr>
          <a:xfrm>
            <a:off x="4262724" y="1856823"/>
            <a:ext cx="3530632" cy="3529690"/>
            <a:chOff x="-403800" y="-398925"/>
            <a:chExt cx="3529836" cy="3528890"/>
          </a:xfrm>
        </p:grpSpPr>
        <p:sp>
          <p:nvSpPr>
            <p:cNvPr id="38" name="椭圆 11"/>
            <p:cNvSpPr/>
            <p:nvPr/>
          </p:nvSpPr>
          <p:spPr>
            <a:xfrm rot="2700000">
              <a:off x="641287" y="-398925"/>
              <a:ext cx="1439674" cy="1439675"/>
            </a:xfrm>
            <a:custGeom>
              <a:avLst/>
              <a:gdLst>
                <a:gd name="txL" fmla="*/ 0 w 1153402"/>
                <a:gd name="txT" fmla="*/ 0 h 1152965"/>
                <a:gd name="txR" fmla="*/ 1153402 w 1153402"/>
                <a:gd name="txB" fmla="*/ 1152965 h 1152965"/>
              </a:gdLst>
              <a:ahLst/>
              <a:cxnLst>
                <a:cxn ang="0">
                  <a:pos x="0" y="0"/>
                </a:cxn>
              </a:cxnLst>
              <a:rect l="txL" t="txT" r="txR" b="txB"/>
              <a:pathLst>
                <a:path w="1153402" h="1152965">
                  <a:moveTo>
                    <a:pt x="746531" y="0"/>
                  </a:moveTo>
                  <a:cubicBezTo>
                    <a:pt x="779296" y="194851"/>
                    <a:pt x="949063" y="342875"/>
                    <a:pt x="1153402" y="342875"/>
                  </a:cubicBezTo>
                  <a:lnTo>
                    <a:pt x="1153402" y="1152965"/>
                  </a:lnTo>
                  <a:lnTo>
                    <a:pt x="343312" y="1152965"/>
                  </a:lnTo>
                  <a:cubicBezTo>
                    <a:pt x="343312" y="948474"/>
                    <a:pt x="195069" y="778607"/>
                    <a:pt x="0" y="746050"/>
                  </a:cubicBezTo>
                  <a:cubicBezTo>
                    <a:pt x="121924" y="397390"/>
                    <a:pt x="397695" y="121245"/>
                    <a:pt x="746531" y="0"/>
                  </a:cubicBezTo>
                  <a:close/>
                </a:path>
              </a:pathLst>
            </a:custGeom>
            <a:gradFill>
              <a:gsLst>
                <a:gs pos="0">
                  <a:srgbClr val="106FE2"/>
                </a:gs>
                <a:gs pos="100000">
                  <a:srgbClr val="084291"/>
                </a:gs>
              </a:gsLst>
              <a:lin ang="16200000" scaled="0"/>
            </a:gradFill>
            <a:ln w="9525">
              <a:noFill/>
            </a:ln>
          </p:spPr>
          <p:txBody>
            <a:bodyPr vert="horz" wrap="square" lIns="0" tIns="0" rIns="0" bIns="0" anchor="ctr"/>
            <a:lstStyle/>
            <a:p>
              <a:pPr lvl="0" algn="ctr">
                <a:lnSpc>
                  <a:spcPct val="100000"/>
                </a:lnSpc>
                <a:spcAft>
                  <a:spcPts val="600"/>
                </a:spcAft>
              </a:pPr>
              <a:endParaRPr sz="14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9" name="椭圆 11"/>
            <p:cNvSpPr/>
            <p:nvPr/>
          </p:nvSpPr>
          <p:spPr>
            <a:xfrm rot="-18900000" flipH="1">
              <a:off x="1686361" y="645530"/>
              <a:ext cx="1439674" cy="1439675"/>
            </a:xfrm>
            <a:custGeom>
              <a:avLst/>
              <a:gdLst>
                <a:gd name="txL" fmla="*/ 0 w 1152437"/>
                <a:gd name="txT" fmla="*/ 0 h 1153402"/>
                <a:gd name="txR" fmla="*/ 1152437 w 1152437"/>
                <a:gd name="txB" fmla="*/ 1153402 h 1153402"/>
              </a:gdLst>
              <a:ahLst/>
              <a:cxnLst>
                <a:cxn ang="0">
                  <a:pos x="0" y="0"/>
                </a:cxn>
              </a:cxnLst>
              <a:rect l="txL" t="txT" r="txR" b="txB"/>
              <a:pathLst>
                <a:path w="1152437" h="1153402">
                  <a:moveTo>
                    <a:pt x="745522" y="0"/>
                  </a:moveTo>
                  <a:cubicBezTo>
                    <a:pt x="397295" y="121773"/>
                    <a:pt x="121402" y="397011"/>
                    <a:pt x="0" y="745261"/>
                  </a:cubicBezTo>
                  <a:cubicBezTo>
                    <a:pt x="201063" y="772062"/>
                    <a:pt x="355477" y="944700"/>
                    <a:pt x="355477" y="1153402"/>
                  </a:cubicBezTo>
                  <a:lnTo>
                    <a:pt x="1152437" y="1153402"/>
                  </a:lnTo>
                  <a:lnTo>
                    <a:pt x="1152437" y="343312"/>
                  </a:lnTo>
                  <a:cubicBezTo>
                    <a:pt x="947947" y="343312"/>
                    <a:pt x="778080" y="195069"/>
                    <a:pt x="745522" y="0"/>
                  </a:cubicBezTo>
                  <a:close/>
                </a:path>
              </a:pathLst>
            </a:cu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sz="1200">
                <a:latin typeface="微软雅黑" panose="020B0503020204020204" charset="-122"/>
                <a:ea typeface="微软雅黑" panose="020B0503020204020204" charset="-122"/>
                <a:sym typeface="微软雅黑" panose="020B0503020204020204" charset="-122"/>
              </a:endParaRPr>
            </a:p>
          </p:txBody>
        </p:sp>
        <p:sp>
          <p:nvSpPr>
            <p:cNvPr id="40" name="椭圆 11"/>
            <p:cNvSpPr/>
            <p:nvPr/>
          </p:nvSpPr>
          <p:spPr>
            <a:xfrm rot="-18900000" flipV="1">
              <a:off x="-403799" y="645527"/>
              <a:ext cx="1439674" cy="1439675"/>
            </a:xfrm>
            <a:custGeom>
              <a:avLst/>
              <a:gdLst>
                <a:gd name="txL" fmla="*/ 0 w 1153402"/>
                <a:gd name="txT" fmla="*/ 0 h 1152966"/>
                <a:gd name="txR" fmla="*/ 1153402 w 1153402"/>
                <a:gd name="txB" fmla="*/ 1152966 h 1152966"/>
              </a:gdLst>
              <a:ahLst/>
              <a:cxnLst>
                <a:cxn ang="0">
                  <a:pos x="0" y="0"/>
                </a:cxn>
              </a:cxnLst>
              <a:rect l="txL" t="txT" r="txR" b="txB"/>
              <a:pathLst>
                <a:path w="1153402" h="1152966">
                  <a:moveTo>
                    <a:pt x="343312" y="1152966"/>
                  </a:moveTo>
                  <a:lnTo>
                    <a:pt x="1153402" y="1152966"/>
                  </a:lnTo>
                  <a:lnTo>
                    <a:pt x="1153402" y="342876"/>
                  </a:lnTo>
                  <a:cubicBezTo>
                    <a:pt x="949063" y="342876"/>
                    <a:pt x="779296" y="194851"/>
                    <a:pt x="746532" y="0"/>
                  </a:cubicBezTo>
                  <a:cubicBezTo>
                    <a:pt x="397696" y="121245"/>
                    <a:pt x="121924" y="397391"/>
                    <a:pt x="0" y="746051"/>
                  </a:cubicBezTo>
                  <a:cubicBezTo>
                    <a:pt x="195069" y="778608"/>
                    <a:pt x="343312" y="948475"/>
                    <a:pt x="343312" y="1152966"/>
                  </a:cubicBezTo>
                  <a:close/>
                </a:path>
              </a:pathLst>
            </a:cu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sz="1200">
                <a:latin typeface="微软雅黑" panose="020B0503020204020204" charset="-122"/>
                <a:ea typeface="微软雅黑" panose="020B0503020204020204" charset="-122"/>
                <a:sym typeface="微软雅黑" panose="020B0503020204020204" charset="-122"/>
              </a:endParaRPr>
            </a:p>
          </p:txBody>
        </p:sp>
        <p:sp>
          <p:nvSpPr>
            <p:cNvPr id="42" name="椭圆 11"/>
            <p:cNvSpPr/>
            <p:nvPr/>
          </p:nvSpPr>
          <p:spPr>
            <a:xfrm rot="2700000" flipH="1" flipV="1">
              <a:off x="641594" y="1690290"/>
              <a:ext cx="1439674" cy="1439675"/>
            </a:xfrm>
            <a:custGeom>
              <a:avLst/>
              <a:gdLst>
                <a:gd name="txL" fmla="*/ 0 w 1152934"/>
                <a:gd name="txT" fmla="*/ 0 h 1152947"/>
                <a:gd name="txR" fmla="*/ 1152934 w 1152934"/>
                <a:gd name="txB" fmla="*/ 1152947 h 1152947"/>
              </a:gdLst>
              <a:ahLst/>
              <a:cxnLst>
                <a:cxn ang="0">
                  <a:pos x="0" y="0"/>
                </a:cxn>
              </a:cxnLst>
              <a:rect l="txL" t="txT" r="txR" b="txB"/>
              <a:pathLst>
                <a:path w="1152934" h="1152947">
                  <a:moveTo>
                    <a:pt x="1152934" y="1152947"/>
                  </a:moveTo>
                  <a:lnTo>
                    <a:pt x="355974" y="1152947"/>
                  </a:lnTo>
                  <a:lnTo>
                    <a:pt x="355974" y="1152946"/>
                  </a:lnTo>
                  <a:cubicBezTo>
                    <a:pt x="355974" y="944071"/>
                    <a:pt x="201306" y="771320"/>
                    <a:pt x="0" y="744754"/>
                  </a:cubicBezTo>
                  <a:cubicBezTo>
                    <a:pt x="122138" y="396697"/>
                    <a:pt x="397654" y="121079"/>
                    <a:pt x="746064" y="0"/>
                  </a:cubicBezTo>
                  <a:cubicBezTo>
                    <a:pt x="778837" y="194842"/>
                    <a:pt x="948600" y="342857"/>
                    <a:pt x="1152933" y="342857"/>
                  </a:cubicBezTo>
                  <a:cubicBezTo>
                    <a:pt x="1152934" y="342857"/>
                    <a:pt x="1152934" y="342857"/>
                    <a:pt x="1152934" y="342857"/>
                  </a:cubicBezTo>
                  <a:close/>
                </a:path>
              </a:pathLst>
            </a:cu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sz="1200">
                <a:latin typeface="微软雅黑" panose="020B0503020204020204" charset="-122"/>
                <a:ea typeface="微软雅黑" panose="020B0503020204020204" charset="-122"/>
                <a:sym typeface="微软雅黑" panose="020B0503020204020204" charset="-122"/>
              </a:endParaRPr>
            </a:p>
          </p:txBody>
        </p:sp>
      </p:grpSp>
      <p:sp>
        <p:nvSpPr>
          <p:cNvPr id="43" name="标题层"/>
          <p:cNvSpPr/>
          <p:nvPr/>
        </p:nvSpPr>
        <p:spPr>
          <a:xfrm>
            <a:off x="4745038" y="2366645"/>
            <a:ext cx="617537" cy="644525"/>
          </a:xfrm>
          <a:prstGeom prst="rect">
            <a:avLst/>
          </a:prstGeom>
          <a:noFill/>
          <a:ln w="9525">
            <a:noFill/>
          </a:ln>
        </p:spPr>
        <p:txBody>
          <a:bodyPr vert="horz" wrap="square" anchor="t">
            <a:spAutoFit/>
          </a:bodyPr>
          <a:lstStyle/>
          <a:p>
            <a:pPr lvl="0" algn="ctr">
              <a:lnSpc>
                <a:spcPct val="100000"/>
              </a:lnSpc>
            </a:pPr>
            <a:r>
              <a:rPr lang="en-US" altLang="x-none" sz="3600" dirty="0">
                <a:solidFill>
                  <a:srgbClr val="000000"/>
                </a:solidFill>
                <a:latin typeface="Impact" panose="020B0806030902050204" pitchFamily="34" charset="0"/>
                <a:ea typeface="微软雅黑" panose="020B0503020204020204" charset="-122"/>
                <a:sym typeface="Arial" panose="020B0604020202020204" pitchFamily="34" charset="0"/>
              </a:rPr>
              <a:t>01</a:t>
            </a:r>
            <a:endParaRPr lang="zh-CN" altLang="en-US" sz="3600" dirty="0">
              <a:solidFill>
                <a:srgbClr val="000000"/>
              </a:solidFill>
              <a:latin typeface="Impact" panose="020B0806030902050204" pitchFamily="34" charset="0"/>
              <a:ea typeface="微软雅黑" panose="020B0503020204020204" charset="-122"/>
              <a:sym typeface="Arial" panose="020B0604020202020204" pitchFamily="34" charset="0"/>
            </a:endParaRPr>
          </a:p>
        </p:txBody>
      </p:sp>
      <p:sp>
        <p:nvSpPr>
          <p:cNvPr id="44" name="标题层"/>
          <p:cNvSpPr/>
          <p:nvPr/>
        </p:nvSpPr>
        <p:spPr>
          <a:xfrm>
            <a:off x="6589395" y="2321560"/>
            <a:ext cx="770255" cy="644525"/>
          </a:xfrm>
          <a:prstGeom prst="rect">
            <a:avLst/>
          </a:prstGeom>
          <a:noFill/>
          <a:ln w="9525">
            <a:noFill/>
          </a:ln>
        </p:spPr>
        <p:txBody>
          <a:bodyPr vert="horz" wrap="square" anchor="t">
            <a:spAutoFit/>
          </a:bodyPr>
          <a:lstStyle/>
          <a:p>
            <a:pPr lvl="0" algn="ctr">
              <a:lnSpc>
                <a:spcPct val="100000"/>
              </a:lnSpc>
            </a:pPr>
            <a:r>
              <a:rPr lang="en-US" altLang="x-none" sz="3600" dirty="0">
                <a:solidFill>
                  <a:srgbClr val="000000"/>
                </a:solidFill>
                <a:latin typeface="Impact" panose="020B0806030902050204" pitchFamily="34" charset="0"/>
                <a:ea typeface="微软雅黑" panose="020B0503020204020204" charset="-122"/>
                <a:sym typeface="Arial" panose="020B0604020202020204" pitchFamily="34" charset="0"/>
              </a:rPr>
              <a:t>02</a:t>
            </a:r>
            <a:endParaRPr lang="en-US" altLang="x-none" sz="3600" dirty="0">
              <a:solidFill>
                <a:srgbClr val="000000"/>
              </a:solidFill>
              <a:latin typeface="Impact" panose="020B0806030902050204" pitchFamily="34" charset="0"/>
              <a:ea typeface="微软雅黑" panose="020B0503020204020204" charset="-122"/>
              <a:sym typeface="Arial" panose="020B0604020202020204" pitchFamily="34" charset="0"/>
            </a:endParaRPr>
          </a:p>
        </p:txBody>
      </p:sp>
      <p:sp>
        <p:nvSpPr>
          <p:cNvPr id="45" name="标题层"/>
          <p:cNvSpPr/>
          <p:nvPr/>
        </p:nvSpPr>
        <p:spPr>
          <a:xfrm>
            <a:off x="6574155" y="4257040"/>
            <a:ext cx="862330" cy="644525"/>
          </a:xfrm>
          <a:prstGeom prst="rect">
            <a:avLst/>
          </a:prstGeom>
          <a:noFill/>
          <a:ln w="9525">
            <a:noFill/>
          </a:ln>
        </p:spPr>
        <p:txBody>
          <a:bodyPr vert="horz" wrap="square" anchor="t">
            <a:spAutoFit/>
          </a:bodyPr>
          <a:lstStyle/>
          <a:p>
            <a:pPr lvl="0" algn="ctr">
              <a:lnSpc>
                <a:spcPct val="100000"/>
              </a:lnSpc>
            </a:pPr>
            <a:r>
              <a:rPr lang="en-US" altLang="x-none" sz="3600" dirty="0">
                <a:solidFill>
                  <a:srgbClr val="000000"/>
                </a:solidFill>
                <a:latin typeface="Impact" panose="020B0806030902050204" pitchFamily="34" charset="0"/>
                <a:ea typeface="微软雅黑" panose="020B0503020204020204" charset="-122"/>
                <a:sym typeface="Arial" panose="020B0604020202020204" pitchFamily="34" charset="0"/>
              </a:rPr>
              <a:t>03</a:t>
            </a:r>
            <a:endParaRPr lang="en-US" altLang="x-none" sz="3600" dirty="0">
              <a:solidFill>
                <a:srgbClr val="000000"/>
              </a:solidFill>
              <a:latin typeface="Impact" panose="020B0806030902050204" pitchFamily="34" charset="0"/>
              <a:ea typeface="微软雅黑" panose="020B0503020204020204" charset="-122"/>
              <a:sym typeface="Arial" panose="020B0604020202020204" pitchFamily="34" charset="0"/>
            </a:endParaRPr>
          </a:p>
        </p:txBody>
      </p:sp>
      <p:sp>
        <p:nvSpPr>
          <p:cNvPr id="47" name="标题层"/>
          <p:cNvSpPr/>
          <p:nvPr/>
        </p:nvSpPr>
        <p:spPr>
          <a:xfrm>
            <a:off x="4577080" y="4287520"/>
            <a:ext cx="907415" cy="644525"/>
          </a:xfrm>
          <a:prstGeom prst="rect">
            <a:avLst/>
          </a:prstGeom>
          <a:noFill/>
          <a:ln w="9525">
            <a:noFill/>
          </a:ln>
        </p:spPr>
        <p:txBody>
          <a:bodyPr vert="horz" wrap="square" anchor="t">
            <a:spAutoFit/>
          </a:bodyPr>
          <a:lstStyle/>
          <a:p>
            <a:pPr lvl="0" algn="ctr">
              <a:lnSpc>
                <a:spcPct val="100000"/>
              </a:lnSpc>
            </a:pPr>
            <a:r>
              <a:rPr lang="en-US" altLang="x-none" sz="3600" dirty="0">
                <a:solidFill>
                  <a:srgbClr val="000000"/>
                </a:solidFill>
                <a:latin typeface="Impact" panose="020B0806030902050204" pitchFamily="34" charset="0"/>
                <a:ea typeface="微软雅黑" panose="020B0503020204020204" charset="-122"/>
                <a:sym typeface="Arial" panose="020B0604020202020204" pitchFamily="34" charset="0"/>
              </a:rPr>
              <a:t>04</a:t>
            </a:r>
            <a:endParaRPr lang="zh-CN" altLang="en-US" sz="3600" dirty="0">
              <a:solidFill>
                <a:srgbClr val="000000"/>
              </a:solidFill>
              <a:latin typeface="Impact" panose="020B0806030902050204" pitchFamily="34" charset="0"/>
              <a:ea typeface="微软雅黑" panose="020B0503020204020204" charset="-122"/>
              <a:sym typeface="Arial" panose="020B0604020202020204" pitchFamily="34" charset="0"/>
            </a:endParaRPr>
          </a:p>
        </p:txBody>
      </p:sp>
      <p:sp>
        <p:nvSpPr>
          <p:cNvPr id="48" name="直接连接符 14"/>
          <p:cNvSpPr/>
          <p:nvPr/>
        </p:nvSpPr>
        <p:spPr>
          <a:xfrm>
            <a:off x="3925253" y="2693988"/>
            <a:ext cx="622300" cy="0"/>
          </a:xfrm>
          <a:prstGeom prst="line">
            <a:avLst/>
          </a:prstGeom>
          <a:ln w="19050" cap="flat" cmpd="sng">
            <a:solidFill>
              <a:srgbClr val="084291"/>
            </a:solidFill>
            <a:prstDash val="sysDash"/>
            <a:miter/>
            <a:headEnd type="oval" w="med" len="med"/>
            <a:tailEnd type="oval" w="med" len="med"/>
          </a:ln>
        </p:spPr>
        <p:txBody>
          <a:bodyPr/>
          <a:lstStyle/>
          <a:p>
            <a:endParaRPr lang="zh-CN" altLang="en-US"/>
          </a:p>
        </p:txBody>
      </p:sp>
      <p:sp>
        <p:nvSpPr>
          <p:cNvPr id="49" name="矩形 15"/>
          <p:cNvSpPr/>
          <p:nvPr/>
        </p:nvSpPr>
        <p:spPr>
          <a:xfrm>
            <a:off x="1030923" y="2281062"/>
            <a:ext cx="2673985" cy="418191"/>
          </a:xfrm>
          <a:prstGeom prst="rect">
            <a:avLst/>
          </a:prstGeom>
          <a:noFill/>
          <a:ln w="9525">
            <a:noFill/>
          </a:ln>
        </p:spPr>
        <p:txBody>
          <a:bodyPr vert="horz" wrap="square" anchor="t">
            <a:spAutoFit/>
          </a:bodyPr>
          <a:lstStyle/>
          <a:p>
            <a:pPr lvl="0" algn="r">
              <a:lnSpc>
                <a:spcPct val="150000"/>
              </a:lnSpc>
            </a:pPr>
            <a:r>
              <a:rPr lang="zh-CN" altLang="en-US" sz="1600" b="1">
                <a:solidFill>
                  <a:srgbClr val="000000"/>
                </a:solidFill>
                <a:latin typeface="微软雅黑" panose="020B0503020204020204" charset="-122"/>
                <a:ea typeface="微软雅黑" panose="020B0503020204020204" charset="-122"/>
                <a:sym typeface="微软雅黑" panose="020B0503020204020204" charset="-122"/>
              </a:rPr>
              <a:t>师资力量不足</a:t>
            </a:r>
            <a:endParaRPr lang="zh-CN" altLang="en-US" sz="16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0" name="直接连接符 16"/>
          <p:cNvSpPr/>
          <p:nvPr/>
        </p:nvSpPr>
        <p:spPr>
          <a:xfrm>
            <a:off x="7497763" y="2663508"/>
            <a:ext cx="622300" cy="0"/>
          </a:xfrm>
          <a:prstGeom prst="line">
            <a:avLst/>
          </a:prstGeom>
          <a:ln w="19050" cap="flat" cmpd="sng">
            <a:solidFill>
              <a:srgbClr val="084291"/>
            </a:solidFill>
            <a:prstDash val="sysDash"/>
            <a:miter/>
            <a:headEnd type="oval" w="med" len="med"/>
            <a:tailEnd type="oval" w="med" len="med"/>
          </a:ln>
        </p:spPr>
        <p:txBody>
          <a:bodyPr/>
          <a:lstStyle/>
          <a:p>
            <a:endParaRPr lang="zh-CN" altLang="en-US"/>
          </a:p>
        </p:txBody>
      </p:sp>
      <p:sp>
        <p:nvSpPr>
          <p:cNvPr id="51" name="直接连接符 18"/>
          <p:cNvSpPr/>
          <p:nvPr/>
        </p:nvSpPr>
        <p:spPr>
          <a:xfrm>
            <a:off x="7497128" y="4612640"/>
            <a:ext cx="622300" cy="0"/>
          </a:xfrm>
          <a:prstGeom prst="line">
            <a:avLst/>
          </a:prstGeom>
          <a:ln w="19050" cap="flat" cmpd="sng">
            <a:solidFill>
              <a:srgbClr val="084291"/>
            </a:solidFill>
            <a:prstDash val="sysDash"/>
            <a:miter/>
            <a:headEnd type="oval" w="med" len="med"/>
            <a:tailEnd type="oval" w="med" len="med"/>
          </a:ln>
        </p:spPr>
        <p:txBody>
          <a:bodyPr/>
          <a:lstStyle/>
          <a:p>
            <a:endParaRPr lang="zh-CN" altLang="en-US"/>
          </a:p>
        </p:txBody>
      </p:sp>
      <p:sp>
        <p:nvSpPr>
          <p:cNvPr id="52" name="直接连接符 20"/>
          <p:cNvSpPr/>
          <p:nvPr/>
        </p:nvSpPr>
        <p:spPr>
          <a:xfrm>
            <a:off x="3954463" y="4597400"/>
            <a:ext cx="622300" cy="0"/>
          </a:xfrm>
          <a:prstGeom prst="line">
            <a:avLst/>
          </a:prstGeom>
          <a:ln w="19050" cap="flat" cmpd="sng">
            <a:solidFill>
              <a:srgbClr val="084291"/>
            </a:solidFill>
            <a:prstDash val="sysDash"/>
            <a:miter/>
            <a:headEnd type="oval" w="med" len="med"/>
            <a:tailEnd type="oval" w="med" len="med"/>
          </a:ln>
        </p:spPr>
        <p:txBody>
          <a:bodyPr/>
          <a:lstStyle/>
          <a:p>
            <a:endParaRPr lang="zh-CN" altLang="en-US"/>
          </a:p>
        </p:txBody>
      </p:sp>
      <p:sp>
        <p:nvSpPr>
          <p:cNvPr id="53" name="矩形 15"/>
          <p:cNvSpPr/>
          <p:nvPr/>
        </p:nvSpPr>
        <p:spPr>
          <a:xfrm>
            <a:off x="1868488" y="2681463"/>
            <a:ext cx="1950720" cy="587084"/>
          </a:xfrm>
          <a:prstGeom prst="rect">
            <a:avLst/>
          </a:prstGeom>
          <a:noFill/>
          <a:ln w="9525">
            <a:noFill/>
          </a:ln>
        </p:spPr>
        <p:txBody>
          <a:bodyPr vert="horz" wrap="square" anchor="t">
            <a:spAutoFit/>
          </a:bodyPr>
          <a:lstStyle/>
          <a:p>
            <a:pPr lvl="0" algn="r">
              <a:lnSpc>
                <a:spcPct val="130000"/>
              </a:lnSpc>
            </a:pPr>
            <a:r>
              <a:rPr lang="zh-CN" altLang="en-US" sz="1300">
                <a:solidFill>
                  <a:srgbClr val="000000"/>
                </a:solidFill>
                <a:latin typeface="微软雅黑" panose="020B0503020204020204" charset="-122"/>
                <a:ea typeface="微软雅黑" panose="020B0503020204020204" charset="-122"/>
                <a:sym typeface="微软雅黑" panose="020B0503020204020204" charset="-122"/>
              </a:rPr>
              <a:t>偏学术、缺乏专才、</a:t>
            </a:r>
            <a:endParaRPr lang="en-US" altLang="zh-CN" sz="1300">
              <a:solidFill>
                <a:srgbClr val="000000"/>
              </a:solidFill>
              <a:latin typeface="微软雅黑" panose="020B0503020204020204" charset="-122"/>
              <a:ea typeface="微软雅黑" panose="020B0503020204020204" charset="-122"/>
              <a:sym typeface="微软雅黑" panose="020B0503020204020204" charset="-122"/>
            </a:endParaRPr>
          </a:p>
          <a:p>
            <a:pPr lvl="0" algn="r">
              <a:lnSpc>
                <a:spcPct val="130000"/>
              </a:lnSpc>
            </a:pPr>
            <a:r>
              <a:rPr lang="zh-CN" altLang="en-US" sz="1300">
                <a:solidFill>
                  <a:srgbClr val="000000"/>
                </a:solidFill>
                <a:latin typeface="微软雅黑" panose="020B0503020204020204" charset="-122"/>
                <a:ea typeface="微软雅黑" panose="020B0503020204020204" charset="-122"/>
                <a:sym typeface="微软雅黑" panose="020B0503020204020204" charset="-122"/>
              </a:rPr>
              <a:t>“双师”较少。</a:t>
            </a:r>
            <a:endParaRPr lang="zh-CN" altLang="en-US" sz="1300"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4" name="矩形 15"/>
          <p:cNvSpPr/>
          <p:nvPr/>
        </p:nvSpPr>
        <p:spPr>
          <a:xfrm>
            <a:off x="1030923" y="4196999"/>
            <a:ext cx="2673985" cy="418191"/>
          </a:xfrm>
          <a:prstGeom prst="rect">
            <a:avLst/>
          </a:prstGeom>
          <a:noFill/>
          <a:ln w="9525">
            <a:noFill/>
          </a:ln>
        </p:spPr>
        <p:txBody>
          <a:bodyPr vert="horz" wrap="square" anchor="t">
            <a:spAutoFit/>
          </a:bodyPr>
          <a:lstStyle/>
          <a:p>
            <a:pPr lvl="0" algn="r">
              <a:lnSpc>
                <a:spcPct val="150000"/>
              </a:lnSpc>
            </a:pPr>
            <a:r>
              <a:rPr lang="zh-CN" altLang="en-US" sz="1600" b="1" dirty="0">
                <a:solidFill>
                  <a:srgbClr val="000000"/>
                </a:solidFill>
                <a:latin typeface="微软雅黑" panose="020B0503020204020204" charset="-122"/>
                <a:ea typeface="微软雅黑" panose="020B0503020204020204" charset="-122"/>
                <a:sym typeface="微软雅黑" panose="020B0503020204020204" charset="-122"/>
              </a:rPr>
              <a:t>缺乏职业资格认证</a:t>
            </a:r>
            <a:endParaRPr lang="zh-CN" altLang="en-US" sz="16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5" name="矩形 15"/>
          <p:cNvSpPr/>
          <p:nvPr/>
        </p:nvSpPr>
        <p:spPr>
          <a:xfrm>
            <a:off x="1868488" y="4597400"/>
            <a:ext cx="1950720" cy="612475"/>
          </a:xfrm>
          <a:prstGeom prst="rect">
            <a:avLst/>
          </a:prstGeom>
          <a:noFill/>
          <a:ln w="9525">
            <a:noFill/>
          </a:ln>
        </p:spPr>
        <p:txBody>
          <a:bodyPr vert="horz" wrap="square" anchor="t">
            <a:spAutoFit/>
          </a:bodyPr>
          <a:lstStyle/>
          <a:p>
            <a:pPr lvl="0" algn="r">
              <a:lnSpc>
                <a:spcPct val="130000"/>
              </a:lnSpc>
            </a:pPr>
            <a:r>
              <a:rPr lang="zh-CN" altLang="en-US" sz="1300" dirty="0">
                <a:solidFill>
                  <a:srgbClr val="000000"/>
                </a:solidFill>
                <a:latin typeface="微软雅黑" panose="020B0503020204020204" charset="-122"/>
                <a:ea typeface="微软雅黑" panose="020B0503020204020204" charset="-122"/>
                <a:sym typeface="微软雅黑" panose="020B0503020204020204" charset="-122"/>
              </a:rPr>
              <a:t>学习</a:t>
            </a:r>
            <a:r>
              <a:rPr lang="zh-CN" altLang="en-US" sz="1300">
                <a:solidFill>
                  <a:srgbClr val="000000"/>
                </a:solidFill>
                <a:latin typeface="微软雅黑" panose="020B0503020204020204" charset="-122"/>
                <a:ea typeface="微软雅黑" panose="020B0503020204020204" charset="-122"/>
                <a:sym typeface="微软雅黑" panose="020B0503020204020204" charset="-122"/>
              </a:rPr>
              <a:t>完成后，</a:t>
            </a:r>
            <a:endParaRPr lang="en-US" altLang="zh-CN" sz="1300">
              <a:solidFill>
                <a:srgbClr val="000000"/>
              </a:solidFill>
              <a:latin typeface="微软雅黑" panose="020B0503020204020204" charset="-122"/>
              <a:ea typeface="微软雅黑" panose="020B0503020204020204" charset="-122"/>
              <a:sym typeface="微软雅黑" panose="020B0503020204020204" charset="-122"/>
            </a:endParaRPr>
          </a:p>
          <a:p>
            <a:pPr lvl="0" algn="r">
              <a:lnSpc>
                <a:spcPct val="130000"/>
              </a:lnSpc>
            </a:pPr>
            <a:r>
              <a:rPr lang="zh-CN" altLang="en-US" sz="1300">
                <a:solidFill>
                  <a:srgbClr val="000000"/>
                </a:solidFill>
                <a:latin typeface="微软雅黑" panose="020B0503020204020204" charset="-122"/>
                <a:ea typeface="微软雅黑" panose="020B0503020204020204" charset="-122"/>
                <a:sym typeface="微软雅黑" panose="020B0503020204020204" charset="-122"/>
              </a:rPr>
              <a:t>无技能认证证书</a:t>
            </a:r>
            <a:r>
              <a:rPr lang="zh-CN" altLang="en-US" sz="1300" dirty="0">
                <a:solidFill>
                  <a:srgbClr val="000000"/>
                </a:solidFill>
                <a:latin typeface="微软雅黑" panose="020B0503020204020204" charset="-122"/>
                <a:ea typeface="微软雅黑" panose="020B0503020204020204" charset="-122"/>
                <a:sym typeface="微软雅黑" panose="020B0503020204020204" charset="-122"/>
              </a:rPr>
              <a:t>。</a:t>
            </a:r>
            <a:endParaRPr lang="zh-CN" altLang="en-US" sz="1300"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6" name="矩形 15"/>
          <p:cNvSpPr/>
          <p:nvPr/>
        </p:nvSpPr>
        <p:spPr>
          <a:xfrm>
            <a:off x="8324184" y="2281062"/>
            <a:ext cx="2673985" cy="418191"/>
          </a:xfrm>
          <a:prstGeom prst="rect">
            <a:avLst/>
          </a:prstGeom>
          <a:noFill/>
          <a:ln w="9525">
            <a:noFill/>
          </a:ln>
        </p:spPr>
        <p:txBody>
          <a:bodyPr vert="horz" wrap="square" anchor="t">
            <a:spAutoFit/>
          </a:bodyPr>
          <a:lstStyle/>
          <a:p>
            <a:pPr lvl="0">
              <a:lnSpc>
                <a:spcPct val="150000"/>
              </a:lnSpc>
            </a:pPr>
            <a:r>
              <a:rPr lang="zh-CN" altLang="en-US" sz="1600" b="1">
                <a:solidFill>
                  <a:srgbClr val="000000"/>
                </a:solidFill>
                <a:latin typeface="微软雅黑" panose="020B0503020204020204" charset="-122"/>
                <a:ea typeface="微软雅黑" panose="020B0503020204020204" charset="-122"/>
                <a:sym typeface="微软雅黑" panose="020B0503020204020204" charset="-122"/>
              </a:rPr>
              <a:t>缺乏系统教材</a:t>
            </a:r>
            <a:endParaRPr lang="zh-CN" altLang="en-US" sz="1600" b="1">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7" name="矩形 15"/>
          <p:cNvSpPr/>
          <p:nvPr/>
        </p:nvSpPr>
        <p:spPr>
          <a:xfrm>
            <a:off x="8324184" y="2681463"/>
            <a:ext cx="1950720" cy="612475"/>
          </a:xfrm>
          <a:prstGeom prst="rect">
            <a:avLst/>
          </a:prstGeom>
          <a:noFill/>
          <a:ln w="9525">
            <a:noFill/>
          </a:ln>
        </p:spPr>
        <p:txBody>
          <a:bodyPr vert="horz" wrap="square" anchor="t">
            <a:spAutoFit/>
          </a:bodyPr>
          <a:lstStyle/>
          <a:p>
            <a:pPr lvl="0">
              <a:lnSpc>
                <a:spcPct val="130000"/>
              </a:lnSpc>
            </a:pPr>
            <a:r>
              <a:rPr lang="zh-CN" altLang="en-US" sz="1300">
                <a:solidFill>
                  <a:srgbClr val="000000"/>
                </a:solidFill>
                <a:latin typeface="微软雅黑" panose="020B0503020204020204" charset="-122"/>
                <a:ea typeface="微软雅黑" panose="020B0503020204020204" charset="-122"/>
                <a:sym typeface="微软雅黑" panose="020B0503020204020204" charset="-122"/>
              </a:rPr>
              <a:t>教材老化、内容单薄、无数字化、互动性差。</a:t>
            </a:r>
            <a:endParaRPr lang="zh-CN" altLang="en-US" sz="1300"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8" name="矩形 15"/>
          <p:cNvSpPr/>
          <p:nvPr/>
        </p:nvSpPr>
        <p:spPr>
          <a:xfrm>
            <a:off x="8324184" y="4196999"/>
            <a:ext cx="2673985" cy="418191"/>
          </a:xfrm>
          <a:prstGeom prst="rect">
            <a:avLst/>
          </a:prstGeom>
          <a:noFill/>
          <a:ln w="9525">
            <a:noFill/>
          </a:ln>
        </p:spPr>
        <p:txBody>
          <a:bodyPr vert="horz" wrap="square" anchor="t">
            <a:spAutoFit/>
          </a:bodyPr>
          <a:lstStyle/>
          <a:p>
            <a:pPr lvl="0">
              <a:lnSpc>
                <a:spcPct val="150000"/>
              </a:lnSpc>
            </a:pPr>
            <a:r>
              <a:rPr lang="zh-CN" altLang="en-US" sz="1600" b="1">
                <a:solidFill>
                  <a:srgbClr val="000000"/>
                </a:solidFill>
                <a:latin typeface="微软雅黑" panose="020B0503020204020204" charset="-122"/>
                <a:ea typeface="微软雅黑" panose="020B0503020204020204" charset="-122"/>
                <a:sym typeface="微软雅黑" panose="020B0503020204020204" charset="-122"/>
              </a:rPr>
              <a:t>实训量少、脱节</a:t>
            </a:r>
            <a:endParaRPr lang="zh-CN" altLang="en-US" sz="1600" b="1">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9" name="矩形 15"/>
          <p:cNvSpPr/>
          <p:nvPr/>
        </p:nvSpPr>
        <p:spPr>
          <a:xfrm>
            <a:off x="8324184" y="4597400"/>
            <a:ext cx="1950720" cy="612475"/>
          </a:xfrm>
          <a:prstGeom prst="rect">
            <a:avLst/>
          </a:prstGeom>
          <a:noFill/>
          <a:ln w="9525">
            <a:noFill/>
          </a:ln>
        </p:spPr>
        <p:txBody>
          <a:bodyPr vert="horz" wrap="square" anchor="t">
            <a:spAutoFit/>
          </a:bodyPr>
          <a:lstStyle/>
          <a:p>
            <a:pPr lvl="0">
              <a:lnSpc>
                <a:spcPct val="130000"/>
              </a:lnSpc>
            </a:pPr>
            <a:r>
              <a:rPr lang="zh-CN" altLang="en-US" sz="1300" dirty="0">
                <a:solidFill>
                  <a:srgbClr val="000000"/>
                </a:solidFill>
                <a:latin typeface="微软雅黑" panose="020B0503020204020204" charset="-122"/>
                <a:ea typeface="微软雅黑" panose="020B0503020204020204" charset="-122"/>
                <a:sym typeface="微软雅黑" panose="020B0503020204020204" charset="-122"/>
              </a:rPr>
              <a:t>实训数量较少、脱离企业需求，就业困难。</a:t>
            </a:r>
            <a:endParaRPr lang="zh-CN" altLang="en-US" sz="1300" dirty="0">
              <a:solidFill>
                <a:srgbClr val="000000"/>
              </a:solidFill>
              <a:latin typeface="微软雅黑" panose="020B0503020204020204" charset="-122"/>
              <a:ea typeface="微软雅黑" panose="020B0503020204020204" charset="-122"/>
              <a:sym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flipH="1">
            <a:off x="8901112" y="3527425"/>
            <a:ext cx="3290888" cy="3330575"/>
          </a:xfrm>
          <a:custGeom>
            <a:avLst/>
            <a:gdLst/>
            <a:ahLst/>
            <a:cxnLst>
              <a:cxn ang="0">
                <a:pos x="0" y="0"/>
              </a:cxn>
              <a:cxn ang="0">
                <a:pos x="3292005" y="3331029"/>
              </a:cxn>
              <a:cxn ang="0">
                <a:pos x="0" y="3331029"/>
              </a:cxn>
              <a:cxn ang="0">
                <a:pos x="0" y="0"/>
              </a:cxn>
            </a:cxnLst>
            <a:rect l="0" t="0" r="0" b="0"/>
            <a:pathLst>
              <a:path w="3292005" h="3331029">
                <a:moveTo>
                  <a:pt x="0" y="0"/>
                </a:moveTo>
                <a:lnTo>
                  <a:pt x="3292005" y="3331029"/>
                </a:lnTo>
                <a:lnTo>
                  <a:pt x="0" y="3331029"/>
                </a:lnTo>
                <a:lnTo>
                  <a:pt x="0" y="0"/>
                </a:lnTo>
                <a:close/>
              </a:path>
            </a:pathLst>
          </a:custGeom>
          <a:solidFill>
            <a:srgbClr val="106FE2"/>
          </a:solidFill>
          <a:ln w="9525">
            <a:noFill/>
          </a:ln>
          <a:effectLst>
            <a:outerShdw blurRad="127000" dist="127000" dir="13500000" algn="br" rotWithShape="0">
              <a:prstClr val="black">
                <a:alpha val="40000"/>
              </a:prstClr>
            </a:outerShdw>
          </a:effectLst>
        </p:spPr>
        <p:txBody>
          <a:bodyPr/>
          <a:lstStyle/>
          <a:p>
            <a:endParaRPr lang="zh-CN" altLang="en-US"/>
          </a:p>
        </p:txBody>
      </p:sp>
      <p:sp>
        <p:nvSpPr>
          <p:cNvPr id="18" name="任意多边形 17"/>
          <p:cNvSpPr/>
          <p:nvPr/>
        </p:nvSpPr>
        <p:spPr>
          <a:xfrm rot="18900000" flipH="1">
            <a:off x="-2555608" y="159795"/>
            <a:ext cx="6606031" cy="4492046"/>
          </a:xfrm>
          <a:custGeom>
            <a:avLst/>
            <a:gdLst>
              <a:gd name="connsiteX0" fmla="*/ 2113986 w 6606031"/>
              <a:gd name="connsiteY0" fmla="*/ 0 h 4492046"/>
              <a:gd name="connsiteX1" fmla="*/ 0 w 6606031"/>
              <a:gd name="connsiteY1" fmla="*/ 2113986 h 4492046"/>
              <a:gd name="connsiteX2" fmla="*/ 0 w 6606031"/>
              <a:gd name="connsiteY2" fmla="*/ 4492046 h 4492046"/>
              <a:gd name="connsiteX3" fmla="*/ 6606031 w 6606031"/>
              <a:gd name="connsiteY3" fmla="*/ 4492046 h 4492046"/>
            </a:gdLst>
            <a:ahLst/>
            <a:cxnLst>
              <a:cxn ang="0">
                <a:pos x="connsiteX0" y="connsiteY0"/>
              </a:cxn>
              <a:cxn ang="0">
                <a:pos x="connsiteX1" y="connsiteY1"/>
              </a:cxn>
              <a:cxn ang="0">
                <a:pos x="connsiteX2" y="connsiteY2"/>
              </a:cxn>
              <a:cxn ang="0">
                <a:pos x="connsiteX3" y="connsiteY3"/>
              </a:cxn>
            </a:cxnLst>
            <a:rect l="l" t="t" r="r" b="b"/>
            <a:pathLst>
              <a:path w="6606031" h="4492046">
                <a:moveTo>
                  <a:pt x="2113986" y="0"/>
                </a:moveTo>
                <a:lnTo>
                  <a:pt x="0" y="2113986"/>
                </a:lnTo>
                <a:lnTo>
                  <a:pt x="0" y="4492046"/>
                </a:lnTo>
                <a:lnTo>
                  <a:pt x="6606031" y="4492046"/>
                </a:lnTo>
                <a:close/>
              </a:path>
            </a:pathLst>
          </a:custGeom>
          <a:solidFill>
            <a:srgbClr val="08429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p:cNvSpPr txBox="1"/>
          <p:nvPr/>
        </p:nvSpPr>
        <p:spPr>
          <a:xfrm>
            <a:off x="4465408" y="2764478"/>
            <a:ext cx="4310744" cy="1015663"/>
          </a:xfrm>
          <a:prstGeom prst="rect">
            <a:avLst/>
          </a:prstGeom>
          <a:noFill/>
        </p:spPr>
        <p:txBody>
          <a:bodyPr wrap="square" rtlCol="0">
            <a:spAutoFit/>
          </a:bodyPr>
          <a:lstStyle/>
          <a:p>
            <a:pPr algn="ctr"/>
            <a:r>
              <a:rPr lang="zh-CN" altLang="en-US" sz="6000" b="1">
                <a:solidFill>
                  <a:schemeClr val="tx1">
                    <a:lumMod val="95000"/>
                    <a:lumOff val="5000"/>
                  </a:schemeClr>
                </a:solidFill>
                <a:latin typeface="微软雅黑" panose="020B0503020204020204" charset="-122"/>
                <a:ea typeface="微软雅黑" panose="020B0503020204020204" charset="-122"/>
              </a:rPr>
              <a:t>平台介绍</a:t>
            </a:r>
            <a:endParaRPr lang="zh-CN" altLang="en-US" sz="6000" b="1" dirty="0">
              <a:solidFill>
                <a:schemeClr val="tx1">
                  <a:lumMod val="95000"/>
                  <a:lumOff val="5000"/>
                </a:schemeClr>
              </a:solidFill>
              <a:latin typeface="微软雅黑" panose="020B0503020204020204" charset="-122"/>
              <a:ea typeface="微软雅黑" panose="020B0503020204020204" charset="-122"/>
            </a:endParaRPr>
          </a:p>
        </p:txBody>
      </p:sp>
      <p:pic>
        <p:nvPicPr>
          <p:cNvPr id="19" name="图片占位符 18"/>
          <p:cNvPicPr>
            <a:picLocks noGrp="1" noChangeAspect="1"/>
          </p:cNvPicPr>
          <p:nvPr>
            <p:ph type="pic" sz="quarter" idx="10"/>
          </p:nvPr>
        </p:nvPicPr>
        <p:blipFill>
          <a:blip r:embed="rId1" cstate="screen">
            <a:extLst>
              <a:ext uri="{28A0092B-C50C-407E-A947-70E740481C1C}">
                <a14:useLocalDpi xmlns:a14="http://schemas.microsoft.com/office/drawing/2010/main" val="0"/>
              </a:ext>
            </a:extLst>
          </a:blip>
          <a:srcRect l="59458" t="13004" r="12459" b="23183"/>
          <a:stretch>
            <a:fillRect/>
          </a:stretch>
        </p:blipFill>
        <p:spPr>
          <a:xfrm>
            <a:off x="2" y="-29028"/>
            <a:ext cx="2362419" cy="4030532"/>
          </a:xfrm>
          <a:custGeom>
            <a:avLst/>
            <a:gdLst>
              <a:gd name="connsiteX0" fmla="*/ 0 w 2362419"/>
              <a:gd name="connsiteY0" fmla="*/ 0 h 4030532"/>
              <a:gd name="connsiteX1" fmla="*/ 694305 w 2362419"/>
              <a:gd name="connsiteY1" fmla="*/ 0 h 4030532"/>
              <a:gd name="connsiteX2" fmla="*/ 2362419 w 2362419"/>
              <a:gd name="connsiteY2" fmla="*/ 1668113 h 4030532"/>
              <a:gd name="connsiteX3" fmla="*/ 0 w 2362419"/>
              <a:gd name="connsiteY3" fmla="*/ 4030532 h 4030532"/>
            </a:gdLst>
            <a:ahLst/>
            <a:cxnLst>
              <a:cxn ang="0">
                <a:pos x="connsiteX0" y="connsiteY0"/>
              </a:cxn>
              <a:cxn ang="0">
                <a:pos x="connsiteX1" y="connsiteY1"/>
              </a:cxn>
              <a:cxn ang="0">
                <a:pos x="connsiteX2" y="connsiteY2"/>
              </a:cxn>
              <a:cxn ang="0">
                <a:pos x="connsiteX3" y="connsiteY3"/>
              </a:cxn>
            </a:cxnLst>
            <a:rect l="l" t="t" r="r" b="b"/>
            <a:pathLst>
              <a:path w="2362419" h="4030532">
                <a:moveTo>
                  <a:pt x="0" y="0"/>
                </a:moveTo>
                <a:lnTo>
                  <a:pt x="694305" y="0"/>
                </a:lnTo>
                <a:lnTo>
                  <a:pt x="2362419" y="1668113"/>
                </a:lnTo>
                <a:lnTo>
                  <a:pt x="0" y="4030532"/>
                </a:lnTo>
                <a:close/>
              </a:path>
            </a:pathLst>
          </a:custGeom>
        </p:spPr>
      </p:pic>
      <p:sp>
        <p:nvSpPr>
          <p:cNvPr id="20" name="object 7"/>
          <p:cNvSpPr txBox="1"/>
          <p:nvPr/>
        </p:nvSpPr>
        <p:spPr>
          <a:xfrm>
            <a:off x="5158369" y="3928934"/>
            <a:ext cx="5407347" cy="1466215"/>
          </a:xfrm>
          <a:prstGeom prst="rect">
            <a:avLst/>
          </a:prstGeom>
        </p:spPr>
        <p:txBody>
          <a:bodyPr vert="horz" wrap="square" lIns="0" tIns="127635" rIns="0" bIns="0" rtlCol="0">
            <a:spAutoFit/>
          </a:bodyPr>
          <a:lstStyle/>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平台简介</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平台功能</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平台展示</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文本框 53"/>
          <p:cNvSpPr txBox="1"/>
          <p:nvPr/>
        </p:nvSpPr>
        <p:spPr>
          <a:xfrm rot="18900000" flipH="1">
            <a:off x="-202551" y="2372716"/>
            <a:ext cx="4612461" cy="1323439"/>
          </a:xfrm>
          <a:prstGeom prst="rect">
            <a:avLst/>
          </a:prstGeom>
          <a:noFill/>
          <a:ln w="9525">
            <a:noFill/>
          </a:ln>
        </p:spPr>
        <p:txBody>
          <a:bodyPr wrap="square">
            <a:spAutoFit/>
          </a:bodyPr>
          <a:lstStyle/>
          <a:p>
            <a:pPr lvl="0" algn="ctr" eaLnBrk="1" hangingPunct="1"/>
            <a:r>
              <a:rPr lang="en-US" altLang="x-none" sz="8000" b="1" dirty="0">
                <a:solidFill>
                  <a:schemeClr val="bg1"/>
                </a:solidFill>
                <a:latin typeface="Agency FB" panose="020B0503020202020204" pitchFamily="34" charset="0"/>
                <a:ea typeface="Vrinda" panose="020B0502040204020203" pitchFamily="2" charset="0"/>
                <a:sym typeface="Arial" panose="020B0604020202020204" pitchFamily="34" charset="0"/>
              </a:rPr>
              <a:t>PART 0</a:t>
            </a:r>
            <a:r>
              <a:rPr lang="en-US" altLang="zh-CN" sz="8000" b="1" dirty="0">
                <a:solidFill>
                  <a:schemeClr val="bg1"/>
                </a:solidFill>
                <a:latin typeface="Agency FB" panose="020B0503020202020204" pitchFamily="34" charset="0"/>
                <a:ea typeface="Vrinda" panose="020B0502040204020203" pitchFamily="2" charset="0"/>
                <a:sym typeface="Arial" panose="020B0604020202020204" pitchFamily="34" charset="0"/>
              </a:rPr>
              <a:t>4</a:t>
            </a:r>
            <a:endParaRPr lang="zh-CN" altLang="en-US" sz="8000" b="1" dirty="0">
              <a:solidFill>
                <a:schemeClr val="bg1"/>
              </a:solidFill>
              <a:latin typeface="Agency FB" panose="020B0503020202020204" pitchFamily="34" charset="0"/>
              <a:ea typeface="Vrinda" panose="020B0502040204020203" pitchFamily="2"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flipH="1">
            <a:off x="8901112" y="3527425"/>
            <a:ext cx="3290888" cy="3330575"/>
          </a:xfrm>
          <a:custGeom>
            <a:avLst/>
            <a:gdLst/>
            <a:ahLst/>
            <a:cxnLst>
              <a:cxn ang="0">
                <a:pos x="0" y="0"/>
              </a:cxn>
              <a:cxn ang="0">
                <a:pos x="3292005" y="3331029"/>
              </a:cxn>
              <a:cxn ang="0">
                <a:pos x="0" y="3331029"/>
              </a:cxn>
              <a:cxn ang="0">
                <a:pos x="0" y="0"/>
              </a:cxn>
            </a:cxnLst>
            <a:rect l="0" t="0" r="0" b="0"/>
            <a:pathLst>
              <a:path w="3292005" h="3331029">
                <a:moveTo>
                  <a:pt x="0" y="0"/>
                </a:moveTo>
                <a:lnTo>
                  <a:pt x="3292005" y="3331029"/>
                </a:lnTo>
                <a:lnTo>
                  <a:pt x="0" y="3331029"/>
                </a:lnTo>
                <a:lnTo>
                  <a:pt x="0" y="0"/>
                </a:lnTo>
                <a:close/>
              </a:path>
            </a:pathLst>
          </a:custGeom>
          <a:solidFill>
            <a:srgbClr val="106FE2"/>
          </a:solidFill>
          <a:ln w="9525">
            <a:noFill/>
          </a:ln>
          <a:effectLst>
            <a:outerShdw blurRad="127000" dist="127000" dir="13500000" algn="br" rotWithShape="0">
              <a:prstClr val="black">
                <a:alpha val="40000"/>
              </a:prstClr>
            </a:outerShdw>
          </a:effectLst>
        </p:spPr>
        <p:txBody>
          <a:bodyPr/>
          <a:lstStyle/>
          <a:p>
            <a:endParaRPr lang="zh-CN" altLang="en-US"/>
          </a:p>
        </p:txBody>
      </p:sp>
      <p:sp>
        <p:nvSpPr>
          <p:cNvPr id="18" name="任意多边形 17"/>
          <p:cNvSpPr/>
          <p:nvPr/>
        </p:nvSpPr>
        <p:spPr>
          <a:xfrm rot="18900000" flipH="1">
            <a:off x="-2555608" y="159795"/>
            <a:ext cx="6606031" cy="4492046"/>
          </a:xfrm>
          <a:custGeom>
            <a:avLst/>
            <a:gdLst>
              <a:gd name="connsiteX0" fmla="*/ 2113986 w 6606031"/>
              <a:gd name="connsiteY0" fmla="*/ 0 h 4492046"/>
              <a:gd name="connsiteX1" fmla="*/ 0 w 6606031"/>
              <a:gd name="connsiteY1" fmla="*/ 2113986 h 4492046"/>
              <a:gd name="connsiteX2" fmla="*/ 0 w 6606031"/>
              <a:gd name="connsiteY2" fmla="*/ 4492046 h 4492046"/>
              <a:gd name="connsiteX3" fmla="*/ 6606031 w 6606031"/>
              <a:gd name="connsiteY3" fmla="*/ 4492046 h 4492046"/>
            </a:gdLst>
            <a:ahLst/>
            <a:cxnLst>
              <a:cxn ang="0">
                <a:pos x="connsiteX0" y="connsiteY0"/>
              </a:cxn>
              <a:cxn ang="0">
                <a:pos x="connsiteX1" y="connsiteY1"/>
              </a:cxn>
              <a:cxn ang="0">
                <a:pos x="connsiteX2" y="connsiteY2"/>
              </a:cxn>
              <a:cxn ang="0">
                <a:pos x="connsiteX3" y="connsiteY3"/>
              </a:cxn>
            </a:cxnLst>
            <a:rect l="l" t="t" r="r" b="b"/>
            <a:pathLst>
              <a:path w="6606031" h="4492046">
                <a:moveTo>
                  <a:pt x="2113986" y="0"/>
                </a:moveTo>
                <a:lnTo>
                  <a:pt x="0" y="2113986"/>
                </a:lnTo>
                <a:lnTo>
                  <a:pt x="0" y="4492046"/>
                </a:lnTo>
                <a:lnTo>
                  <a:pt x="6606031" y="4492046"/>
                </a:lnTo>
                <a:close/>
              </a:path>
            </a:pathLst>
          </a:custGeom>
          <a:solidFill>
            <a:srgbClr val="08429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53"/>
          <p:cNvSpPr txBox="1"/>
          <p:nvPr/>
        </p:nvSpPr>
        <p:spPr>
          <a:xfrm rot="18900000" flipH="1">
            <a:off x="-202551" y="2372716"/>
            <a:ext cx="4612461" cy="1323439"/>
          </a:xfrm>
          <a:prstGeom prst="rect">
            <a:avLst/>
          </a:prstGeom>
          <a:noFill/>
          <a:ln w="9525">
            <a:noFill/>
          </a:ln>
        </p:spPr>
        <p:txBody>
          <a:bodyPr wrap="square">
            <a:spAutoFit/>
          </a:bodyPr>
          <a:lstStyle/>
          <a:p>
            <a:pPr lvl="0" algn="ctr" eaLnBrk="1" hangingPunct="1"/>
            <a:r>
              <a:rPr lang="en-US" altLang="x-none" sz="8000" b="1">
                <a:solidFill>
                  <a:schemeClr val="bg1"/>
                </a:solidFill>
                <a:latin typeface="Agency FB" panose="020B0503020202020204" pitchFamily="34" charset="0"/>
                <a:ea typeface="Vrinda" panose="020B0502040204020203" pitchFamily="2" charset="0"/>
                <a:sym typeface="Arial" panose="020B0604020202020204" pitchFamily="34" charset="0"/>
              </a:rPr>
              <a:t>PART 01</a:t>
            </a:r>
            <a:endParaRPr lang="zh-CN" altLang="en-US" sz="8000" b="1" dirty="0">
              <a:solidFill>
                <a:schemeClr val="bg1"/>
              </a:solidFill>
              <a:latin typeface="Agency FB" panose="020B0503020202020204" pitchFamily="34" charset="0"/>
              <a:ea typeface="Vrinda" panose="020B0502040204020203" pitchFamily="2" charset="0"/>
              <a:sym typeface="Arial" panose="020B0604020202020204" pitchFamily="34" charset="0"/>
            </a:endParaRPr>
          </a:p>
        </p:txBody>
      </p:sp>
      <p:sp>
        <p:nvSpPr>
          <p:cNvPr id="8" name="文本框 7"/>
          <p:cNvSpPr txBox="1"/>
          <p:nvPr/>
        </p:nvSpPr>
        <p:spPr>
          <a:xfrm>
            <a:off x="4465408" y="2018772"/>
            <a:ext cx="4310744" cy="1015663"/>
          </a:xfrm>
          <a:prstGeom prst="rect">
            <a:avLst/>
          </a:prstGeom>
          <a:noFill/>
        </p:spPr>
        <p:txBody>
          <a:bodyPr wrap="square" rtlCol="0">
            <a:spAutoFit/>
          </a:bodyPr>
          <a:lstStyle/>
          <a:p>
            <a:pPr algn="ctr"/>
            <a:r>
              <a:rPr lang="zh-CN" altLang="en-US" sz="6000" b="1" dirty="0">
                <a:solidFill>
                  <a:schemeClr val="tx1">
                    <a:lumMod val="95000"/>
                    <a:lumOff val="5000"/>
                  </a:schemeClr>
                </a:solidFill>
                <a:latin typeface="微软雅黑" panose="020B0503020204020204" charset="-122"/>
                <a:ea typeface="微软雅黑" panose="020B0503020204020204" charset="-122"/>
              </a:rPr>
              <a:t>关于我们</a:t>
            </a:r>
            <a:endParaRPr lang="zh-CN" altLang="en-US" sz="6000" b="1" dirty="0">
              <a:solidFill>
                <a:schemeClr val="tx1">
                  <a:lumMod val="95000"/>
                  <a:lumOff val="5000"/>
                </a:schemeClr>
              </a:solidFill>
              <a:latin typeface="微软雅黑" panose="020B0503020204020204" charset="-122"/>
              <a:ea typeface="微软雅黑" panose="020B0503020204020204" charset="-122"/>
            </a:endParaRPr>
          </a:p>
        </p:txBody>
      </p:sp>
      <p:pic>
        <p:nvPicPr>
          <p:cNvPr id="19" name="图片占位符 18"/>
          <p:cNvPicPr>
            <a:picLocks noGrp="1" noChangeAspect="1"/>
          </p:cNvPicPr>
          <p:nvPr>
            <p:ph type="pic" sz="quarter" idx="10"/>
          </p:nvPr>
        </p:nvPicPr>
        <p:blipFill>
          <a:blip r:embed="rId1" cstate="screen">
            <a:extLst>
              <a:ext uri="{28A0092B-C50C-407E-A947-70E740481C1C}">
                <a14:useLocalDpi xmlns:a14="http://schemas.microsoft.com/office/drawing/2010/main" val="0"/>
              </a:ext>
            </a:extLst>
          </a:blip>
          <a:srcRect l="59458" t="13004" r="12459" b="23183"/>
          <a:stretch>
            <a:fillRect/>
          </a:stretch>
        </p:blipFill>
        <p:spPr>
          <a:xfrm>
            <a:off x="2" y="-29028"/>
            <a:ext cx="2362419" cy="4030532"/>
          </a:xfrm>
          <a:custGeom>
            <a:avLst/>
            <a:gdLst>
              <a:gd name="connsiteX0" fmla="*/ 0 w 2362419"/>
              <a:gd name="connsiteY0" fmla="*/ 0 h 4030532"/>
              <a:gd name="connsiteX1" fmla="*/ 694305 w 2362419"/>
              <a:gd name="connsiteY1" fmla="*/ 0 h 4030532"/>
              <a:gd name="connsiteX2" fmla="*/ 2362419 w 2362419"/>
              <a:gd name="connsiteY2" fmla="*/ 1668113 h 4030532"/>
              <a:gd name="connsiteX3" fmla="*/ 0 w 2362419"/>
              <a:gd name="connsiteY3" fmla="*/ 4030532 h 4030532"/>
            </a:gdLst>
            <a:ahLst/>
            <a:cxnLst>
              <a:cxn ang="0">
                <a:pos x="connsiteX0" y="connsiteY0"/>
              </a:cxn>
              <a:cxn ang="0">
                <a:pos x="connsiteX1" y="connsiteY1"/>
              </a:cxn>
              <a:cxn ang="0">
                <a:pos x="connsiteX2" y="connsiteY2"/>
              </a:cxn>
              <a:cxn ang="0">
                <a:pos x="connsiteX3" y="connsiteY3"/>
              </a:cxn>
            </a:cxnLst>
            <a:rect l="l" t="t" r="r" b="b"/>
            <a:pathLst>
              <a:path w="2362419" h="4030532">
                <a:moveTo>
                  <a:pt x="0" y="0"/>
                </a:moveTo>
                <a:lnTo>
                  <a:pt x="694305" y="0"/>
                </a:lnTo>
                <a:lnTo>
                  <a:pt x="2362419" y="1668113"/>
                </a:lnTo>
                <a:lnTo>
                  <a:pt x="0" y="4030532"/>
                </a:lnTo>
                <a:close/>
              </a:path>
            </a:pathLst>
          </a:custGeom>
        </p:spPr>
      </p:pic>
      <p:sp>
        <p:nvSpPr>
          <p:cNvPr id="9" name="object 7"/>
          <p:cNvSpPr txBox="1"/>
          <p:nvPr/>
        </p:nvSpPr>
        <p:spPr>
          <a:xfrm>
            <a:off x="4099637" y="3330575"/>
            <a:ext cx="5953412" cy="1956433"/>
          </a:xfrm>
          <a:prstGeom prst="rect">
            <a:avLst/>
          </a:prstGeom>
        </p:spPr>
        <p:txBody>
          <a:bodyPr vert="horz" wrap="square" lIns="0" tIns="127635" rIns="0" bIns="0" rtlCol="0">
            <a:spAutoFit/>
          </a:bodyPr>
          <a:lstStyle/>
          <a:p>
            <a:pPr marL="354965" lvl="1" indent="-342900" defTabSz="0">
              <a:lnSpc>
                <a:spcPct val="150000"/>
              </a:lnSpc>
              <a:spcBef>
                <a:spcPts val="900"/>
              </a:spcBef>
              <a:buFont typeface="Wingdings" panose="05000000000000000000" pitchFamily="2" charset="2"/>
              <a:buChar char="Ø"/>
              <a:tabLst>
                <a:tab pos="339090" algn="l"/>
              </a:tabLst>
            </a:pPr>
            <a:r>
              <a:rPr lang="zh-CN" altLang="en-US" sz="2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中国国际贸易促进委员会商业行业委员会</a:t>
            </a:r>
            <a:endParaRPr lang="en-US" altLang="zh-CN" sz="2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lnSpc>
                <a:spcPct val="150000"/>
              </a:lnSpc>
              <a:spcBef>
                <a:spcPts val="900"/>
              </a:spcBef>
              <a:buFont typeface="Wingdings" panose="05000000000000000000" pitchFamily="2" charset="2"/>
              <a:buChar char="Ø"/>
              <a:tabLst>
                <a:tab pos="339090" algn="l"/>
              </a:tabLst>
            </a:pPr>
            <a:r>
              <a:rPr lang="zh-CN" altLang="en-US" sz="2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产教融合促进工作</a:t>
            </a:r>
            <a:endParaRPr lang="en-US" altLang="zh-CN" sz="2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lnSpc>
                <a:spcPct val="150000"/>
              </a:lnSpc>
              <a:spcBef>
                <a:spcPts val="900"/>
              </a:spcBef>
              <a:buFont typeface="Wingdings" panose="05000000000000000000" pitchFamily="2" charset="2"/>
              <a:buChar char="Ø"/>
              <a:tabLst>
                <a:tab pos="339090" algn="l"/>
              </a:tabLst>
            </a:pPr>
            <a:r>
              <a:rPr lang="zh-CN" altLang="en-US" sz="2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品牌人才培育工作</a:t>
            </a:r>
            <a:endParaRPr lang="en-US" altLang="zh-CN" sz="2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20957" cy="523220"/>
          </a:xfrm>
          <a:prstGeom prst="rect">
            <a:avLst/>
          </a:prstGeom>
        </p:spPr>
        <p:txBody>
          <a:bodyPr wrap="none">
            <a:spAutoFit/>
          </a:bodyPr>
          <a:lstStyle/>
          <a:p>
            <a:r>
              <a:rPr lang="zh-CN" altLang="en-US" sz="2800" b="1">
                <a:solidFill>
                  <a:schemeClr val="tx1">
                    <a:lumMod val="95000"/>
                    <a:lumOff val="5000"/>
                  </a:schemeClr>
                </a:solidFill>
              </a:rPr>
              <a:t>平台简介</a:t>
            </a:r>
            <a:endParaRPr lang="zh-CN" altLang="en-US" sz="2800" b="1">
              <a:solidFill>
                <a:schemeClr val="tx1">
                  <a:lumMod val="95000"/>
                  <a:lumOff val="5000"/>
                </a:schemeClr>
              </a:solidFill>
            </a:endParaRPr>
          </a:p>
        </p:txBody>
      </p:sp>
      <p:grpSp>
        <p:nvGrpSpPr>
          <p:cNvPr id="2" name="组合 1"/>
          <p:cNvGrpSpPr/>
          <p:nvPr/>
        </p:nvGrpSpPr>
        <p:grpSpPr>
          <a:xfrm>
            <a:off x="7631372" y="1626021"/>
            <a:ext cx="4212000" cy="4631904"/>
            <a:chOff x="7280002" y="1669498"/>
            <a:chExt cx="4498122" cy="4631904"/>
          </a:xfrm>
        </p:grpSpPr>
        <p:pic>
          <p:nvPicPr>
            <p:cNvPr id="53" name="图片占位符 39"/>
            <p:cNvPicPr>
              <a:picLocks noChangeAspect="1"/>
            </p:cNvPicPr>
            <p:nvPr/>
          </p:nvPicPr>
          <p:blipFill rotWithShape="1">
            <a:blip r:embed="rId4" cstate="print">
              <a:extLst>
                <a:ext uri="{28A0092B-C50C-407E-A947-70E740481C1C}">
                  <a14:useLocalDpi xmlns:a14="http://schemas.microsoft.com/office/drawing/2010/main" val="0"/>
                </a:ext>
              </a:extLst>
            </a:blip>
            <a:srcRect l="-1060" t="185" r="28134" b="-185"/>
            <a:stretch>
              <a:fillRect/>
            </a:stretch>
          </p:blipFill>
          <p:spPr>
            <a:xfrm flipH="1">
              <a:off x="7280002" y="1670982"/>
              <a:ext cx="4498122" cy="4630420"/>
            </a:xfrm>
            <a:prstGeom prst="rect">
              <a:avLst/>
            </a:prstGeom>
          </p:spPr>
        </p:pic>
        <p:sp>
          <p:nvSpPr>
            <p:cNvPr id="54" name="直角三角形 53"/>
            <p:cNvSpPr/>
            <p:nvPr/>
          </p:nvSpPr>
          <p:spPr>
            <a:xfrm rot="5400000" flipV="1">
              <a:off x="10445609" y="1767884"/>
              <a:ext cx="1365307" cy="116853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直角三角形 54"/>
          <p:cNvSpPr/>
          <p:nvPr/>
        </p:nvSpPr>
        <p:spPr>
          <a:xfrm>
            <a:off x="645209" y="5744650"/>
            <a:ext cx="740916" cy="556752"/>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510785" y="1980521"/>
            <a:ext cx="6923168" cy="3861435"/>
          </a:xfrm>
          <a:prstGeom prst="rect">
            <a:avLst/>
          </a:prstGeom>
          <a:noFill/>
        </p:spPr>
        <p:txBody>
          <a:bodyPr wrap="square" rtlCol="0">
            <a:spAutoFit/>
          </a:bodyPr>
          <a:lstStyle/>
          <a:p>
            <a:pPr indent="457200" algn="just">
              <a:lnSpc>
                <a:spcPct val="150000"/>
              </a:lnSpc>
            </a:pPr>
            <a:r>
              <a:rPr lang="zh-CN" altLang="en-US" sz="1500" dirty="0">
                <a:solidFill>
                  <a:schemeClr val="tx1"/>
                </a:solidFill>
                <a:latin typeface="微软雅黑" panose="020B0503020204020204" charset="-122"/>
                <a:ea typeface="微软雅黑" panose="020B0503020204020204" charset="-122"/>
                <a:sym typeface="微软雅黑" panose="020B0503020204020204" charset="-122"/>
              </a:rPr>
              <a:t>为贯彻党的二十大精神，落实</a:t>
            </a:r>
            <a:r>
              <a:rPr lang="en-US" altLang="zh-CN" sz="1500" dirty="0">
                <a:solidFill>
                  <a:schemeClr val="tx1"/>
                </a:solidFill>
                <a:latin typeface="微软雅黑" panose="020B0503020204020204" charset="-122"/>
                <a:ea typeface="微软雅黑" panose="020B0503020204020204" charset="-122"/>
                <a:sym typeface="微软雅黑" panose="020B0503020204020204" charset="-122"/>
              </a:rPr>
              <a:t>《</a:t>
            </a:r>
            <a:r>
              <a:rPr lang="zh-CN" altLang="en-US" sz="1500" dirty="0">
                <a:solidFill>
                  <a:schemeClr val="tx1"/>
                </a:solidFill>
                <a:latin typeface="微软雅黑" panose="020B0503020204020204" charset="-122"/>
                <a:ea typeface="微软雅黑" panose="020B0503020204020204" charset="-122"/>
                <a:sym typeface="微软雅黑" panose="020B0503020204020204" charset="-122"/>
              </a:rPr>
              <a:t>中共中央国务院关于推动贸易高质量发展的指导意见</a:t>
            </a:r>
            <a:r>
              <a:rPr lang="en-US" altLang="zh-CN" sz="1500" dirty="0">
                <a:solidFill>
                  <a:schemeClr val="tx1"/>
                </a:solidFill>
                <a:latin typeface="微软雅黑" panose="020B0503020204020204" charset="-122"/>
                <a:ea typeface="微软雅黑" panose="020B0503020204020204" charset="-122"/>
                <a:sym typeface="微软雅黑" panose="020B0503020204020204" charset="-122"/>
              </a:rPr>
              <a:t>》</a:t>
            </a:r>
            <a:r>
              <a:rPr lang="zh-CN" altLang="en-US" sz="1500" dirty="0">
                <a:solidFill>
                  <a:schemeClr val="tx1"/>
                </a:solidFill>
                <a:latin typeface="微软雅黑" panose="020B0503020204020204" charset="-122"/>
                <a:ea typeface="微软雅黑" panose="020B0503020204020204" charset="-122"/>
                <a:sym typeface="微软雅黑" panose="020B0503020204020204" charset="-122"/>
              </a:rPr>
              <a:t>、</a:t>
            </a:r>
            <a:r>
              <a:rPr lang="en-US" altLang="zh-CN" sz="1500" dirty="0">
                <a:solidFill>
                  <a:schemeClr val="tx1"/>
                </a:solidFill>
                <a:latin typeface="微软雅黑" panose="020B0503020204020204" charset="-122"/>
                <a:ea typeface="微软雅黑" panose="020B0503020204020204" charset="-122"/>
                <a:sym typeface="微软雅黑" panose="020B0503020204020204" charset="-122"/>
              </a:rPr>
              <a:t>《</a:t>
            </a:r>
            <a:r>
              <a:rPr lang="zh-CN" altLang="en-US" sz="1500" dirty="0">
                <a:solidFill>
                  <a:schemeClr val="tx1"/>
                </a:solidFill>
                <a:latin typeface="微软雅黑" panose="020B0503020204020204" charset="-122"/>
                <a:ea typeface="微软雅黑" panose="020B0503020204020204" charset="-122"/>
                <a:sym typeface="微软雅黑" panose="020B0503020204020204" charset="-122"/>
              </a:rPr>
              <a:t>国家发展改革委等部门关于新时代推进品牌建设的指导意见</a:t>
            </a:r>
            <a:r>
              <a:rPr lang="en-US" altLang="zh-CN" sz="1500" dirty="0">
                <a:solidFill>
                  <a:schemeClr val="tx1"/>
                </a:solidFill>
                <a:latin typeface="微软雅黑" panose="020B0503020204020204" charset="-122"/>
                <a:ea typeface="微软雅黑" panose="020B0503020204020204" charset="-122"/>
                <a:sym typeface="微软雅黑" panose="020B0503020204020204" charset="-122"/>
              </a:rPr>
              <a:t>》</a:t>
            </a:r>
            <a:r>
              <a:rPr lang="zh-CN" altLang="en-US" sz="1500" dirty="0">
                <a:solidFill>
                  <a:schemeClr val="tx1"/>
                </a:solidFill>
                <a:latin typeface="微软雅黑" panose="020B0503020204020204" charset="-122"/>
                <a:ea typeface="微软雅黑" panose="020B0503020204020204" charset="-122"/>
                <a:sym typeface="微软雅黑" panose="020B0503020204020204" charset="-122"/>
              </a:rPr>
              <a:t>以及</a:t>
            </a:r>
            <a:r>
              <a:rPr lang="en-US" altLang="zh-CN" sz="1500" dirty="0">
                <a:solidFill>
                  <a:schemeClr val="tx1"/>
                </a:solidFill>
                <a:latin typeface="微软雅黑" panose="020B0503020204020204" charset="-122"/>
                <a:ea typeface="微软雅黑" panose="020B0503020204020204" charset="-122"/>
                <a:sym typeface="微软雅黑" panose="020B0503020204020204" charset="-122"/>
              </a:rPr>
              <a:t>《</a:t>
            </a:r>
            <a:r>
              <a:rPr lang="zh-CN" altLang="en-US" sz="1500" dirty="0">
                <a:latin typeface="微软雅黑" panose="020B0503020204020204" charset="-122"/>
                <a:ea typeface="微软雅黑" panose="020B0503020204020204" charset="-122"/>
                <a:sym typeface="微软雅黑" panose="020B0503020204020204" charset="-122"/>
              </a:rPr>
              <a:t>质量强国建设纲要</a:t>
            </a:r>
            <a:r>
              <a:rPr lang="en-US" altLang="zh-CN" sz="1500" dirty="0">
                <a:solidFill>
                  <a:schemeClr val="tx1"/>
                </a:solidFill>
                <a:latin typeface="微软雅黑" panose="020B0503020204020204" charset="-122"/>
                <a:ea typeface="微软雅黑" panose="020B0503020204020204" charset="-122"/>
                <a:sym typeface="微软雅黑" panose="020B0503020204020204" charset="-122"/>
              </a:rPr>
              <a:t>》</a:t>
            </a:r>
            <a:r>
              <a:rPr lang="zh-CN" altLang="en-US" sz="1500" dirty="0">
                <a:solidFill>
                  <a:schemeClr val="tx1"/>
                </a:solidFill>
                <a:latin typeface="微软雅黑" panose="020B0503020204020204" charset="-122"/>
                <a:ea typeface="微软雅黑" panose="020B0503020204020204" charset="-122"/>
                <a:sym typeface="微软雅黑" panose="020B0503020204020204" charset="-122"/>
              </a:rPr>
              <a:t>等政策文件</a:t>
            </a:r>
            <a:r>
              <a:rPr lang="zh-CN" altLang="en-US" sz="1500" dirty="0">
                <a:latin typeface="微软雅黑" panose="020B0503020204020204" charset="-122"/>
                <a:ea typeface="微软雅黑" panose="020B0503020204020204" charset="-122"/>
                <a:sym typeface="微软雅黑" panose="020B0503020204020204" charset="-122"/>
              </a:rPr>
              <a:t>，</a:t>
            </a:r>
            <a:r>
              <a:rPr lang="zh-CN" altLang="en-US" sz="1500" b="1" dirty="0">
                <a:latin typeface="微软雅黑" panose="020B0503020204020204" charset="-122"/>
                <a:ea typeface="微软雅黑" panose="020B0503020204020204" charset="-122"/>
                <a:sym typeface="微软雅黑" panose="020B0503020204020204" charset="-122"/>
              </a:rPr>
              <a:t>中国贸促会商业行业委员会研发了集</a:t>
            </a:r>
            <a:r>
              <a:rPr lang="zh-CN" altLang="en-US" sz="1500" b="1" dirty="0">
                <a:solidFill>
                  <a:srgbClr val="FF0000"/>
                </a:solidFill>
                <a:latin typeface="微软雅黑" panose="020B0503020204020204" charset="-122"/>
                <a:ea typeface="微软雅黑" panose="020B0503020204020204" charset="-122"/>
                <a:sym typeface="微软雅黑" panose="020B0503020204020204" charset="-122"/>
              </a:rPr>
              <a:t>岗、课、赛、证</a:t>
            </a:r>
            <a:r>
              <a:rPr lang="zh-CN" altLang="en-US" sz="1500" dirty="0">
                <a:latin typeface="微软雅黑" panose="020B0503020204020204" charset="-122"/>
                <a:ea typeface="微软雅黑" panose="020B0503020204020204" charset="-122"/>
                <a:sym typeface="微软雅黑" panose="020B0503020204020204" charset="-122"/>
              </a:rPr>
              <a:t>为一体的</a:t>
            </a:r>
            <a:r>
              <a:rPr lang="zh-CN" altLang="en-US" sz="1500" b="1" dirty="0">
                <a:latin typeface="微软雅黑" panose="020B0503020204020204" charset="-122"/>
                <a:ea typeface="微软雅黑" panose="020B0503020204020204" charset="-122"/>
                <a:sym typeface="微软雅黑" panose="020B0503020204020204" charset="-122"/>
              </a:rPr>
              <a:t>贸促英才品牌策划与运营实训</a:t>
            </a:r>
            <a:r>
              <a:rPr lang="zh-CN" altLang="en-US" sz="1500" b="1" dirty="0">
                <a:latin typeface="微软雅黑" panose="020B0503020204020204" charset="-122"/>
                <a:ea typeface="微软雅黑" panose="020B0503020204020204" charset="-122"/>
                <a:sym typeface="微软雅黑" panose="020B0503020204020204" charset="-122"/>
              </a:rPr>
              <a:t>实践平台。</a:t>
            </a:r>
            <a:endParaRPr lang="zh-CN" altLang="en-US" sz="1500" dirty="0">
              <a:latin typeface="微软雅黑" panose="020B0503020204020204" charset="-122"/>
              <a:ea typeface="微软雅黑" panose="020B0503020204020204" charset="-122"/>
              <a:sym typeface="微软雅黑" panose="020B0503020204020204" charset="-122"/>
            </a:endParaRPr>
          </a:p>
          <a:p>
            <a:pPr indent="457200" algn="just">
              <a:lnSpc>
                <a:spcPct val="150000"/>
              </a:lnSpc>
              <a:spcBef>
                <a:spcPts val="1200"/>
              </a:spcBef>
            </a:pPr>
            <a:r>
              <a:rPr lang="zh-CN" altLang="en-US" sz="1500" dirty="0">
                <a:latin typeface="微软雅黑" panose="020B0503020204020204" charset="-122"/>
                <a:ea typeface="微软雅黑" panose="020B0503020204020204" charset="-122"/>
                <a:sym typeface="微软雅黑" panose="020B0503020204020204" charset="-122"/>
              </a:rPr>
              <a:t>该平台以国际趋势为洞察，以行业需求为导向，以职业分类为依据，以职业标准为指引，以专业设置为基础，以共建共享为路径，以能力提升为目标。</a:t>
            </a:r>
            <a:endParaRPr lang="en-US" altLang="zh-CN" sz="1500" dirty="0">
              <a:latin typeface="微软雅黑" panose="020B0503020204020204" charset="-122"/>
              <a:ea typeface="微软雅黑" panose="020B0503020204020204" charset="-122"/>
              <a:sym typeface="微软雅黑" panose="020B0503020204020204" charset="-122"/>
            </a:endParaRPr>
          </a:p>
          <a:p>
            <a:pPr indent="457200" algn="just">
              <a:lnSpc>
                <a:spcPct val="150000"/>
              </a:lnSpc>
              <a:spcBef>
                <a:spcPts val="1200"/>
              </a:spcBef>
            </a:pPr>
            <a:r>
              <a:rPr lang="zh-CN" altLang="en-US" sz="1500" dirty="0">
                <a:latin typeface="微软雅黑" panose="020B0503020204020204" charset="-122"/>
                <a:ea typeface="微软雅黑" panose="020B0503020204020204" charset="-122"/>
                <a:sym typeface="微软雅黑" panose="020B0503020204020204" charset="-122"/>
              </a:rPr>
              <a:t>通过课程教学、实训任务、教学资源库、技能大赛、考核评价、创新创业六大模块，推动高校开设品牌类课程，设置品牌类专业，培养学生品牌调研与分析、品牌战略管理、品牌定位与设计、品牌传播管理、品牌销售渠道管理、品牌维护和品牌策划方案等七大职业能力。</a:t>
            </a:r>
            <a:endParaRPr lang="zh-CN" altLang="en-US" sz="1500" dirty="0">
              <a:latin typeface="微软雅黑" panose="020B0503020204020204" charset="-122"/>
              <a:ea typeface="微软雅黑" panose="020B0503020204020204" charset="-122"/>
              <a:sym typeface="微软雅黑" panose="020B0503020204020204" charset="-122"/>
            </a:endParaRPr>
          </a:p>
        </p:txBody>
      </p:sp>
      <p:sp>
        <p:nvSpPr>
          <p:cNvPr id="59" name="矩形 58"/>
          <p:cNvSpPr/>
          <p:nvPr/>
        </p:nvSpPr>
        <p:spPr>
          <a:xfrm>
            <a:off x="569009" y="1330728"/>
            <a:ext cx="1339983" cy="398141"/>
          </a:xfrm>
          <a:prstGeom prst="rect">
            <a:avLst/>
          </a:prstGeom>
          <a:solidFill>
            <a:srgbClr val="0E66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a:t>贸 促 英 才</a:t>
            </a:r>
            <a:endParaRPr lang="zh-CN" altLang="en-US" b="1"/>
          </a:p>
        </p:txBody>
      </p:sp>
      <p:cxnSp>
        <p:nvCxnSpPr>
          <p:cNvPr id="22" name="直接连接符 21"/>
          <p:cNvCxnSpPr/>
          <p:nvPr/>
        </p:nvCxnSpPr>
        <p:spPr>
          <a:xfrm>
            <a:off x="1908992" y="1732998"/>
            <a:ext cx="5371010" cy="0"/>
          </a:xfrm>
          <a:prstGeom prst="line">
            <a:avLst/>
          </a:prstGeom>
          <a:ln>
            <a:solidFill>
              <a:srgbClr val="0E66CD"/>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972945" y="1359535"/>
            <a:ext cx="4541520" cy="368300"/>
          </a:xfrm>
          <a:prstGeom prst="rect">
            <a:avLst/>
          </a:prstGeom>
        </p:spPr>
        <p:txBody>
          <a:bodyPr wrap="square">
            <a:spAutoFit/>
          </a:bodyPr>
          <a:lstStyle/>
          <a:p>
            <a:pPr algn="l"/>
            <a:r>
              <a:rPr lang="zh-CN" altLang="en-US" dirty="0">
                <a:latin typeface="华文中宋" panose="02010600040101010101" charset="-122"/>
                <a:ea typeface="华文中宋" panose="02010600040101010101" charset="-122"/>
                <a:sym typeface="微软雅黑" panose="020B0503020204020204" charset="-122"/>
              </a:rPr>
              <a:t>贸促英才品牌策划与运营</a:t>
            </a:r>
            <a:r>
              <a:rPr lang="zh-CN" altLang="en-US" dirty="0">
                <a:latin typeface="华文中宋" panose="02010600040101010101" charset="-122"/>
                <a:ea typeface="华文中宋" panose="02010600040101010101" charset="-122"/>
                <a:sym typeface="微软雅黑" panose="020B0503020204020204" charset="-122"/>
              </a:rPr>
              <a:t>实训实践平台</a:t>
            </a:r>
            <a:endParaRPr kumimoji="1" lang="zh-CN" altLang="en-US" spc="300" dirty="0">
              <a:solidFill>
                <a:schemeClr val="tx1">
                  <a:lumMod val="65000"/>
                  <a:lumOff val="35000"/>
                </a:schemeClr>
              </a:solidFill>
              <a:latin typeface="华文中宋" panose="02010600040101010101" charset="-122"/>
              <a:ea typeface="华文中宋" panose="02010600040101010101" charset="-122"/>
              <a:cs typeface="RTWS ShangYaZhunSung G0v1" charset="-122"/>
              <a:sym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38" name="图片 37"/>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20957" cy="523220"/>
          </a:xfrm>
          <a:prstGeom prst="rect">
            <a:avLst/>
          </a:prstGeom>
        </p:spPr>
        <p:txBody>
          <a:bodyPr wrap="none">
            <a:spAutoFit/>
          </a:bodyPr>
          <a:lstStyle/>
          <a:p>
            <a:r>
              <a:rPr lang="zh-CN" altLang="en-US" sz="2800" b="1">
                <a:solidFill>
                  <a:schemeClr val="tx1">
                    <a:lumMod val="95000"/>
                    <a:lumOff val="5000"/>
                  </a:schemeClr>
                </a:solidFill>
              </a:rPr>
              <a:t>平台功能</a:t>
            </a:r>
            <a:endParaRPr lang="zh-CN" altLang="en-US" sz="2800" b="1">
              <a:solidFill>
                <a:schemeClr val="tx1">
                  <a:lumMod val="95000"/>
                  <a:lumOff val="5000"/>
                </a:schemeClr>
              </a:solidFill>
            </a:endParaRPr>
          </a:p>
        </p:txBody>
      </p:sp>
      <p:sp>
        <p:nvSpPr>
          <p:cNvPr id="140" name="矩形 139"/>
          <p:cNvSpPr/>
          <p:nvPr/>
        </p:nvSpPr>
        <p:spPr>
          <a:xfrm>
            <a:off x="1675301" y="929759"/>
            <a:ext cx="8913774" cy="922020"/>
          </a:xfrm>
          <a:prstGeom prst="rect">
            <a:avLst/>
          </a:prstGeom>
        </p:spPr>
        <p:txBody>
          <a:bodyPr wrap="square">
            <a:spAutoFit/>
          </a:bodyPr>
          <a:lstStyle/>
          <a:p>
            <a:pPr>
              <a:lnSpc>
                <a:spcPct val="150000"/>
              </a:lnSpc>
            </a:pPr>
            <a:r>
              <a:rPr lang="zh-CN" altLang="en-US"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共有课程教学、实训任务、教学资源库、走进大赛、考核评价、创新创业六大模块，是集教学、实训、赛事、评价、科研为一体的综合平台。</a:t>
            </a:r>
            <a:endParaRPr lang="zh-CN" altLang="en-US"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41" name="文本框 140"/>
          <p:cNvSpPr txBox="1"/>
          <p:nvPr/>
        </p:nvSpPr>
        <p:spPr>
          <a:xfrm>
            <a:off x="3183106" y="2134571"/>
            <a:ext cx="1080000" cy="246221"/>
          </a:xfrm>
          <a:prstGeom prst="rect">
            <a:avLst/>
          </a:prstGeom>
          <a:solidFill>
            <a:schemeClr val="bg1">
              <a:lumMod val="95000"/>
            </a:schemeClr>
          </a:solidFill>
          <a:ln w="19050">
            <a:solidFill>
              <a:srgbClr val="084291"/>
            </a:solidFill>
          </a:ln>
        </p:spPr>
        <p:txBody>
          <a:bodyPr wrap="square" rtlCol="0">
            <a:spAutoFit/>
          </a:bodyPr>
          <a:lstStyle/>
          <a:p>
            <a:pPr algn="ctr"/>
            <a:r>
              <a:rPr lang="zh-CN" altLang="en-US" sz="1000" dirty="0">
                <a:latin typeface="微软雅黑" panose="020B0503020204020204" charset="-122"/>
                <a:ea typeface="微软雅黑" panose="020B0503020204020204" charset="-122"/>
                <a:sym typeface="微软雅黑" panose="020B0503020204020204" charset="-122"/>
              </a:rPr>
              <a:t>品牌调研与分析</a:t>
            </a:r>
            <a:endParaRPr lang="zh-CN" altLang="en-US" sz="1000" dirty="0">
              <a:latin typeface="微软雅黑" panose="020B0503020204020204" charset="-122"/>
              <a:ea typeface="微软雅黑" panose="020B0503020204020204" charset="-122"/>
              <a:sym typeface="微软雅黑" panose="020B0503020204020204" charset="-122"/>
            </a:endParaRPr>
          </a:p>
        </p:txBody>
      </p:sp>
      <p:sp>
        <p:nvSpPr>
          <p:cNvPr id="142" name="文本框 141"/>
          <p:cNvSpPr txBox="1"/>
          <p:nvPr/>
        </p:nvSpPr>
        <p:spPr>
          <a:xfrm>
            <a:off x="4441647" y="2134570"/>
            <a:ext cx="972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品牌战略管理</a:t>
            </a:r>
            <a:endParaRPr lang="zh-CN" altLang="en-US" sz="1000" dirty="0">
              <a:sym typeface="微软雅黑" panose="020B0503020204020204" charset="-122"/>
            </a:endParaRPr>
          </a:p>
        </p:txBody>
      </p:sp>
      <p:sp>
        <p:nvSpPr>
          <p:cNvPr id="143" name="文本框 142"/>
          <p:cNvSpPr txBox="1"/>
          <p:nvPr/>
        </p:nvSpPr>
        <p:spPr>
          <a:xfrm>
            <a:off x="5592188" y="2134569"/>
            <a:ext cx="1080001"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品牌定位与设计</a:t>
            </a:r>
            <a:endParaRPr lang="zh-CN" altLang="en-US" sz="1000" dirty="0">
              <a:sym typeface="微软雅黑" panose="020B0503020204020204" charset="-122"/>
            </a:endParaRPr>
          </a:p>
        </p:txBody>
      </p:sp>
      <p:sp>
        <p:nvSpPr>
          <p:cNvPr id="144" name="文本框 143"/>
          <p:cNvSpPr txBox="1"/>
          <p:nvPr/>
        </p:nvSpPr>
        <p:spPr>
          <a:xfrm>
            <a:off x="6850730" y="2134568"/>
            <a:ext cx="1017343"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品牌传播管理</a:t>
            </a:r>
            <a:endParaRPr lang="zh-CN" altLang="en-US" sz="1000" dirty="0">
              <a:sym typeface="微软雅黑" panose="020B0503020204020204" charset="-122"/>
            </a:endParaRPr>
          </a:p>
        </p:txBody>
      </p:sp>
      <p:sp>
        <p:nvSpPr>
          <p:cNvPr id="145" name="文本框 144"/>
          <p:cNvSpPr txBox="1"/>
          <p:nvPr/>
        </p:nvSpPr>
        <p:spPr>
          <a:xfrm>
            <a:off x="9485153" y="2134568"/>
            <a:ext cx="837343"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品牌维护</a:t>
            </a:r>
            <a:endParaRPr lang="zh-CN" altLang="en-US" sz="1000" dirty="0">
              <a:sym typeface="微软雅黑" panose="020B0503020204020204" charset="-122"/>
            </a:endParaRPr>
          </a:p>
        </p:txBody>
      </p:sp>
      <p:sp>
        <p:nvSpPr>
          <p:cNvPr id="146" name="文本框 145"/>
          <p:cNvSpPr txBox="1"/>
          <p:nvPr/>
        </p:nvSpPr>
        <p:spPr>
          <a:xfrm>
            <a:off x="10501035" y="2134567"/>
            <a:ext cx="1080001"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品牌策划方案</a:t>
            </a:r>
            <a:endParaRPr lang="zh-CN" altLang="en-US" sz="1000" dirty="0">
              <a:sym typeface="微软雅黑" panose="020B0503020204020204" charset="-122"/>
            </a:endParaRPr>
          </a:p>
        </p:txBody>
      </p:sp>
      <p:sp>
        <p:nvSpPr>
          <p:cNvPr id="147" name="文本框 146"/>
          <p:cNvSpPr txBox="1"/>
          <p:nvPr/>
        </p:nvSpPr>
        <p:spPr>
          <a:xfrm>
            <a:off x="1895410" y="2134567"/>
            <a:ext cx="972000" cy="276999"/>
          </a:xfrm>
          <a:prstGeom prst="rect">
            <a:avLst/>
          </a:prstGeom>
          <a:solidFill>
            <a:srgbClr val="084291"/>
          </a:solidFill>
        </p:spPr>
        <p:txBody>
          <a:bodyPr wrap="square" rtlCol="0">
            <a:spAutoFit/>
          </a:bodyPr>
          <a:lstStyle/>
          <a:p>
            <a:pPr algn="ctr"/>
            <a:r>
              <a:rPr lang="zh-CN" altLang="en-US" sz="1200" b="1" dirty="0">
                <a:solidFill>
                  <a:schemeClr val="bg1"/>
                </a:solidFill>
              </a:rPr>
              <a:t>课程教学</a:t>
            </a:r>
            <a:endParaRPr lang="zh-CN" altLang="en-US" sz="1200" b="1" dirty="0">
              <a:solidFill>
                <a:schemeClr val="bg1"/>
              </a:solidFill>
            </a:endParaRPr>
          </a:p>
        </p:txBody>
      </p:sp>
      <p:grpSp>
        <p:nvGrpSpPr>
          <p:cNvPr id="21" name="组合 20"/>
          <p:cNvGrpSpPr/>
          <p:nvPr/>
        </p:nvGrpSpPr>
        <p:grpSpPr>
          <a:xfrm>
            <a:off x="3183106" y="2888467"/>
            <a:ext cx="8397930" cy="246221"/>
            <a:chOff x="3183106" y="2888468"/>
            <a:chExt cx="8397930" cy="246221"/>
          </a:xfrm>
        </p:grpSpPr>
        <p:sp>
          <p:nvSpPr>
            <p:cNvPr id="154" name="文本框 153"/>
            <p:cNvSpPr txBox="1"/>
            <p:nvPr/>
          </p:nvSpPr>
          <p:spPr>
            <a:xfrm>
              <a:off x="3183106" y="2888468"/>
              <a:ext cx="1728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品牌传播的媒介选择与组合</a:t>
              </a:r>
              <a:endParaRPr lang="zh-CN" altLang="en-US" sz="1000" dirty="0">
                <a:sym typeface="微软雅黑" panose="020B0503020204020204" charset="-122"/>
              </a:endParaRPr>
            </a:p>
          </p:txBody>
        </p:sp>
        <p:sp>
          <p:nvSpPr>
            <p:cNvPr id="155" name="文本框 154"/>
            <p:cNvSpPr txBox="1"/>
            <p:nvPr/>
          </p:nvSpPr>
          <p:spPr>
            <a:xfrm>
              <a:off x="10141558" y="2889178"/>
              <a:ext cx="1439478" cy="244800"/>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品牌销售渠道的结构</a:t>
              </a:r>
              <a:endParaRPr lang="zh-CN" altLang="en-US" sz="1000" dirty="0">
                <a:sym typeface="微软雅黑" panose="020B0503020204020204" charset="-122"/>
              </a:endParaRPr>
            </a:p>
          </p:txBody>
        </p:sp>
        <p:sp>
          <p:nvSpPr>
            <p:cNvPr id="156" name="文本框 155"/>
            <p:cNvSpPr txBox="1"/>
            <p:nvPr/>
          </p:nvSpPr>
          <p:spPr>
            <a:xfrm>
              <a:off x="5203440" y="2888468"/>
              <a:ext cx="1224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品牌传播方案确定</a:t>
              </a:r>
              <a:endParaRPr lang="zh-CN" altLang="en-US" sz="1000" dirty="0">
                <a:sym typeface="微软雅黑" panose="020B0503020204020204" charset="-122"/>
              </a:endParaRPr>
            </a:p>
          </p:txBody>
        </p:sp>
        <p:sp>
          <p:nvSpPr>
            <p:cNvPr id="157" name="文本框 156"/>
            <p:cNvSpPr txBox="1"/>
            <p:nvPr/>
          </p:nvSpPr>
          <p:spPr>
            <a:xfrm>
              <a:off x="6719774" y="2888468"/>
              <a:ext cx="1538101"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品牌传播效果评估</a:t>
              </a:r>
              <a:endParaRPr lang="zh-CN" altLang="en-US" sz="1000" dirty="0">
                <a:sym typeface="微软雅黑" panose="020B0503020204020204" charset="-122"/>
              </a:endParaRPr>
            </a:p>
          </p:txBody>
        </p:sp>
        <p:sp>
          <p:nvSpPr>
            <p:cNvPr id="158" name="文本框 157"/>
            <p:cNvSpPr txBox="1"/>
            <p:nvPr/>
          </p:nvSpPr>
          <p:spPr>
            <a:xfrm>
              <a:off x="8550209" y="2889178"/>
              <a:ext cx="1299015" cy="244800"/>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品牌销售渠道认知</a:t>
              </a:r>
              <a:endParaRPr lang="zh-CN" altLang="en-US" sz="1000" dirty="0">
                <a:sym typeface="微软雅黑" panose="020B0503020204020204" charset="-122"/>
              </a:endParaRPr>
            </a:p>
          </p:txBody>
        </p:sp>
      </p:grpSp>
      <p:sp>
        <p:nvSpPr>
          <p:cNvPr id="160" name="文本框 159"/>
          <p:cNvSpPr txBox="1"/>
          <p:nvPr/>
        </p:nvSpPr>
        <p:spPr>
          <a:xfrm>
            <a:off x="1895410" y="2835469"/>
            <a:ext cx="972000" cy="276999"/>
          </a:xfrm>
          <a:prstGeom prst="rect">
            <a:avLst/>
          </a:prstGeom>
          <a:solidFill>
            <a:srgbClr val="01A2EB"/>
          </a:solidFill>
          <a:ln>
            <a:noFill/>
          </a:ln>
        </p:spPr>
        <p:txBody>
          <a:bodyPr wrap="square" rtlCol="0">
            <a:spAutoFit/>
          </a:bodyPr>
          <a:lstStyle/>
          <a:p>
            <a:pPr algn="ctr"/>
            <a:r>
              <a:rPr lang="zh-CN" altLang="en-US" sz="1200" b="1" dirty="0">
                <a:solidFill>
                  <a:schemeClr val="bg1"/>
                </a:solidFill>
              </a:rPr>
              <a:t>实训任务</a:t>
            </a:r>
            <a:endParaRPr lang="zh-CN" altLang="en-US" sz="1200" b="1" dirty="0">
              <a:solidFill>
                <a:schemeClr val="bg1"/>
              </a:solidFill>
            </a:endParaRPr>
          </a:p>
        </p:txBody>
      </p:sp>
      <p:sp>
        <p:nvSpPr>
          <p:cNvPr id="161" name="文本框 160"/>
          <p:cNvSpPr txBox="1"/>
          <p:nvPr/>
        </p:nvSpPr>
        <p:spPr>
          <a:xfrm>
            <a:off x="3183106" y="3539015"/>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行业大师课</a:t>
            </a:r>
            <a:endParaRPr lang="zh-CN" altLang="en-US" sz="1000" dirty="0">
              <a:sym typeface="微软雅黑" panose="020B0503020204020204" charset="-122"/>
            </a:endParaRPr>
          </a:p>
        </p:txBody>
      </p:sp>
      <p:sp>
        <p:nvSpPr>
          <p:cNvPr id="162" name="文本框 161"/>
          <p:cNvSpPr txBox="1"/>
          <p:nvPr/>
        </p:nvSpPr>
        <p:spPr>
          <a:xfrm>
            <a:off x="8893450" y="3539015"/>
            <a:ext cx="1260000" cy="246221"/>
          </a:xfrm>
          <a:prstGeom prst="rect">
            <a:avLst/>
          </a:prstGeom>
          <a:solidFill>
            <a:schemeClr val="bg1">
              <a:lumMod val="95000"/>
            </a:schemeClr>
          </a:solidFill>
          <a:ln w="19050">
            <a:solidFill>
              <a:srgbClr val="084291"/>
            </a:solidFill>
          </a:ln>
        </p:spPr>
        <p:txBody>
          <a:bodyPr wrap="square" rtlCol="0">
            <a:spAutoFit/>
          </a:bodyPr>
          <a:lstStyle/>
          <a:p>
            <a:pPr algn="ctr"/>
            <a:r>
              <a:rPr lang="zh-CN" altLang="en-US" sz="1000" dirty="0">
                <a:latin typeface="微软雅黑" panose="020B0503020204020204" charset="-122"/>
                <a:ea typeface="微软雅黑" panose="020B0503020204020204" charset="-122"/>
                <a:sym typeface="微软雅黑" panose="020B0503020204020204" charset="-122"/>
              </a:rPr>
              <a:t>国际标准</a:t>
            </a:r>
            <a:endParaRPr lang="zh-CN" altLang="en-US" sz="1000" dirty="0">
              <a:latin typeface="微软雅黑" panose="020B0503020204020204" charset="-122"/>
              <a:ea typeface="微软雅黑" panose="020B0503020204020204" charset="-122"/>
              <a:sym typeface="微软雅黑" panose="020B0503020204020204" charset="-122"/>
            </a:endParaRPr>
          </a:p>
        </p:txBody>
      </p:sp>
      <p:sp>
        <p:nvSpPr>
          <p:cNvPr id="163" name="文本框 162"/>
          <p:cNvSpPr txBox="1"/>
          <p:nvPr/>
        </p:nvSpPr>
        <p:spPr>
          <a:xfrm>
            <a:off x="4610692" y="3539015"/>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国内经典案例</a:t>
            </a:r>
            <a:endParaRPr lang="zh-CN" altLang="en-US" sz="1000" dirty="0">
              <a:sym typeface="微软雅黑" panose="020B0503020204020204" charset="-122"/>
            </a:endParaRPr>
          </a:p>
        </p:txBody>
      </p:sp>
      <p:sp>
        <p:nvSpPr>
          <p:cNvPr id="164" name="文本框 163"/>
          <p:cNvSpPr txBox="1"/>
          <p:nvPr/>
        </p:nvSpPr>
        <p:spPr>
          <a:xfrm>
            <a:off x="6038278" y="3539015"/>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国际经典案例</a:t>
            </a:r>
            <a:endParaRPr lang="zh-CN" altLang="en-US" sz="1000" dirty="0">
              <a:sym typeface="微软雅黑" panose="020B0503020204020204" charset="-122"/>
            </a:endParaRPr>
          </a:p>
        </p:txBody>
      </p:sp>
      <p:sp>
        <p:nvSpPr>
          <p:cNvPr id="165" name="文本框 164"/>
          <p:cNvSpPr txBox="1"/>
          <p:nvPr/>
        </p:nvSpPr>
        <p:spPr>
          <a:xfrm>
            <a:off x="7465864" y="3539015"/>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国内标准</a:t>
            </a:r>
            <a:endParaRPr lang="zh-CN" altLang="en-US" sz="1000" dirty="0">
              <a:sym typeface="微软雅黑" panose="020B0503020204020204" charset="-122"/>
            </a:endParaRPr>
          </a:p>
        </p:txBody>
      </p:sp>
      <p:sp>
        <p:nvSpPr>
          <p:cNvPr id="166" name="文本框 165"/>
          <p:cNvSpPr txBox="1"/>
          <p:nvPr/>
        </p:nvSpPr>
        <p:spPr>
          <a:xfrm>
            <a:off x="10321037" y="3539015"/>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政策文件</a:t>
            </a:r>
            <a:endParaRPr lang="zh-CN" altLang="en-US" sz="1000" dirty="0">
              <a:sym typeface="微软雅黑" panose="020B0503020204020204" charset="-122"/>
            </a:endParaRPr>
          </a:p>
        </p:txBody>
      </p:sp>
      <p:sp>
        <p:nvSpPr>
          <p:cNvPr id="167" name="文本框 166"/>
          <p:cNvSpPr txBox="1"/>
          <p:nvPr/>
        </p:nvSpPr>
        <p:spPr>
          <a:xfrm>
            <a:off x="3183106" y="4005114"/>
            <a:ext cx="1260000" cy="253916"/>
          </a:xfrm>
          <a:prstGeom prst="rect">
            <a:avLst/>
          </a:prstGeom>
          <a:solidFill>
            <a:schemeClr val="bg1">
              <a:lumMod val="95000"/>
            </a:schemeClr>
          </a:solidFill>
          <a:ln w="19050">
            <a:solidFill>
              <a:srgbClr val="084291"/>
            </a:solidFill>
          </a:ln>
        </p:spPr>
        <p:txBody>
          <a:bodyPr wrap="square" rtlCol="0">
            <a:spAutoFit/>
          </a:bodyPr>
          <a:lstStyle/>
          <a:p>
            <a:pPr algn="ctr"/>
            <a:r>
              <a:rPr lang="en-US" altLang="zh-CN" sz="1000" dirty="0">
                <a:latin typeface="微软雅黑" panose="020B0503020204020204" charset="-122"/>
                <a:ea typeface="微软雅黑" panose="020B0503020204020204" charset="-122"/>
                <a:sym typeface="微软雅黑" panose="020B0503020204020204" charset="-122"/>
              </a:rPr>
              <a:t>Interbrand</a:t>
            </a:r>
            <a:r>
              <a:rPr lang="zh-CN" altLang="en-US" sz="1000" dirty="0">
                <a:latin typeface="微软雅黑" panose="020B0503020204020204" charset="-122"/>
                <a:ea typeface="微软雅黑" panose="020B0503020204020204" charset="-122"/>
                <a:sym typeface="微软雅黑" panose="020B0503020204020204" charset="-122"/>
              </a:rPr>
              <a:t>品牌榜</a:t>
            </a:r>
            <a:endParaRPr lang="zh-CN" altLang="en-US" sz="1000" dirty="0">
              <a:latin typeface="微软雅黑" panose="020B0503020204020204" charset="-122"/>
              <a:ea typeface="微软雅黑" panose="020B0503020204020204" charset="-122"/>
              <a:sym typeface="微软雅黑" panose="020B0503020204020204" charset="-122"/>
            </a:endParaRPr>
          </a:p>
        </p:txBody>
      </p:sp>
      <p:sp>
        <p:nvSpPr>
          <p:cNvPr id="168" name="文本框 167"/>
          <p:cNvSpPr txBox="1"/>
          <p:nvPr/>
        </p:nvSpPr>
        <p:spPr>
          <a:xfrm>
            <a:off x="1895410" y="3750336"/>
            <a:ext cx="972000" cy="276999"/>
          </a:xfrm>
          <a:prstGeom prst="rect">
            <a:avLst/>
          </a:prstGeom>
          <a:solidFill>
            <a:srgbClr val="084291"/>
          </a:solidFill>
        </p:spPr>
        <p:txBody>
          <a:bodyPr wrap="square" rtlCol="0">
            <a:spAutoFit/>
          </a:bodyPr>
          <a:lstStyle>
            <a:defPPr>
              <a:defRPr lang="zh-CN"/>
            </a:defPPr>
            <a:lvl1pPr algn="ctr">
              <a:defRPr sz="1200" b="1">
                <a:solidFill>
                  <a:schemeClr val="bg1"/>
                </a:solidFill>
              </a:defRPr>
            </a:lvl1pPr>
          </a:lstStyle>
          <a:p>
            <a:r>
              <a:rPr lang="zh-CN" altLang="en-US" dirty="0"/>
              <a:t>教学资源库</a:t>
            </a:r>
            <a:endParaRPr lang="zh-CN" altLang="en-US" dirty="0"/>
          </a:p>
        </p:txBody>
      </p:sp>
      <p:sp>
        <p:nvSpPr>
          <p:cNvPr id="169" name="文本框 168"/>
          <p:cNvSpPr txBox="1"/>
          <p:nvPr/>
        </p:nvSpPr>
        <p:spPr>
          <a:xfrm>
            <a:off x="3183106" y="4473262"/>
            <a:ext cx="126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大赛简介</a:t>
            </a:r>
            <a:endParaRPr lang="zh-CN" altLang="en-US" sz="1000" dirty="0">
              <a:sym typeface="微软雅黑" panose="020B0503020204020204" charset="-122"/>
            </a:endParaRPr>
          </a:p>
        </p:txBody>
      </p:sp>
      <p:sp>
        <p:nvSpPr>
          <p:cNvPr id="170" name="文本框 169"/>
          <p:cNvSpPr txBox="1"/>
          <p:nvPr/>
        </p:nvSpPr>
        <p:spPr>
          <a:xfrm>
            <a:off x="6038278" y="4473262"/>
            <a:ext cx="126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优秀案例点评</a:t>
            </a:r>
            <a:endParaRPr lang="zh-CN" altLang="en-US" sz="1000" dirty="0">
              <a:sym typeface="微软雅黑" panose="020B0503020204020204" charset="-122"/>
            </a:endParaRPr>
          </a:p>
        </p:txBody>
      </p:sp>
      <p:sp>
        <p:nvSpPr>
          <p:cNvPr id="171" name="文本框 170"/>
          <p:cNvSpPr txBox="1"/>
          <p:nvPr/>
        </p:nvSpPr>
        <p:spPr>
          <a:xfrm>
            <a:off x="4610692" y="4473262"/>
            <a:ext cx="126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大赛规则</a:t>
            </a:r>
            <a:endParaRPr lang="zh-CN" altLang="en-US" sz="1000" dirty="0">
              <a:sym typeface="微软雅黑" panose="020B0503020204020204" charset="-122"/>
            </a:endParaRPr>
          </a:p>
        </p:txBody>
      </p:sp>
      <p:sp>
        <p:nvSpPr>
          <p:cNvPr id="172" name="文本框 171"/>
          <p:cNvSpPr txBox="1"/>
          <p:nvPr/>
        </p:nvSpPr>
        <p:spPr>
          <a:xfrm>
            <a:off x="7465864" y="4473262"/>
            <a:ext cx="126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作品提交</a:t>
            </a:r>
            <a:endParaRPr lang="zh-CN" altLang="en-US" sz="1000" dirty="0">
              <a:sym typeface="微软雅黑" panose="020B0503020204020204" charset="-122"/>
            </a:endParaRPr>
          </a:p>
        </p:txBody>
      </p:sp>
      <p:sp>
        <p:nvSpPr>
          <p:cNvPr id="173" name="文本框 172"/>
          <p:cNvSpPr txBox="1"/>
          <p:nvPr/>
        </p:nvSpPr>
        <p:spPr>
          <a:xfrm>
            <a:off x="3183106" y="4939157"/>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单元测试</a:t>
            </a:r>
            <a:endParaRPr lang="zh-CN" altLang="en-US" sz="1000" dirty="0">
              <a:sym typeface="微软雅黑" panose="020B0503020204020204" charset="-122"/>
            </a:endParaRPr>
          </a:p>
        </p:txBody>
      </p:sp>
      <p:sp>
        <p:nvSpPr>
          <p:cNvPr id="174" name="文本框 173"/>
          <p:cNvSpPr txBox="1"/>
          <p:nvPr/>
        </p:nvSpPr>
        <p:spPr>
          <a:xfrm>
            <a:off x="6038278" y="4939157"/>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成绩分析</a:t>
            </a:r>
            <a:endParaRPr lang="zh-CN" altLang="en-US" sz="1000" dirty="0">
              <a:sym typeface="微软雅黑" panose="020B0503020204020204" charset="-122"/>
            </a:endParaRPr>
          </a:p>
        </p:txBody>
      </p:sp>
      <p:sp>
        <p:nvSpPr>
          <p:cNvPr id="175" name="文本框 174"/>
          <p:cNvSpPr txBox="1"/>
          <p:nvPr/>
        </p:nvSpPr>
        <p:spPr>
          <a:xfrm>
            <a:off x="4610692" y="4939157"/>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综合测试</a:t>
            </a:r>
            <a:endParaRPr lang="zh-CN" altLang="en-US" sz="1000" dirty="0">
              <a:sym typeface="微软雅黑" panose="020B0503020204020204" charset="-122"/>
            </a:endParaRPr>
          </a:p>
        </p:txBody>
      </p:sp>
      <p:sp>
        <p:nvSpPr>
          <p:cNvPr id="176" name="文本框 175"/>
          <p:cNvSpPr txBox="1"/>
          <p:nvPr/>
        </p:nvSpPr>
        <p:spPr>
          <a:xfrm>
            <a:off x="7465864" y="4939157"/>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能力评估</a:t>
            </a:r>
            <a:endParaRPr lang="zh-CN" altLang="en-US" sz="1000" dirty="0">
              <a:sym typeface="微软雅黑" panose="020B0503020204020204" charset="-122"/>
            </a:endParaRPr>
          </a:p>
        </p:txBody>
      </p:sp>
      <p:sp>
        <p:nvSpPr>
          <p:cNvPr id="177" name="文本框 176"/>
          <p:cNvSpPr txBox="1"/>
          <p:nvPr/>
        </p:nvSpPr>
        <p:spPr>
          <a:xfrm>
            <a:off x="1895410" y="4473262"/>
            <a:ext cx="972000" cy="276999"/>
          </a:xfrm>
          <a:prstGeom prst="rect">
            <a:avLst/>
          </a:prstGeom>
          <a:solidFill>
            <a:srgbClr val="01A2EB"/>
          </a:solidFill>
          <a:ln>
            <a:noFill/>
          </a:ln>
        </p:spPr>
        <p:txBody>
          <a:bodyPr wrap="square" rtlCol="0">
            <a:spAutoFit/>
          </a:bodyPr>
          <a:lstStyle>
            <a:defPPr>
              <a:defRPr lang="zh-CN"/>
            </a:defPPr>
            <a:lvl1pPr algn="ctr">
              <a:defRPr sz="1200" b="1">
                <a:solidFill>
                  <a:schemeClr val="bg1"/>
                </a:solidFill>
              </a:defRPr>
            </a:lvl1pPr>
          </a:lstStyle>
          <a:p>
            <a:r>
              <a:rPr lang="zh-CN" altLang="en-US" dirty="0"/>
              <a:t>技能大赛</a:t>
            </a:r>
            <a:endParaRPr lang="zh-CN" altLang="en-US" dirty="0"/>
          </a:p>
        </p:txBody>
      </p:sp>
      <p:sp>
        <p:nvSpPr>
          <p:cNvPr id="178" name="文本框 177"/>
          <p:cNvSpPr txBox="1"/>
          <p:nvPr/>
        </p:nvSpPr>
        <p:spPr>
          <a:xfrm>
            <a:off x="1895410" y="5173054"/>
            <a:ext cx="972000" cy="276999"/>
          </a:xfrm>
          <a:prstGeom prst="rect">
            <a:avLst/>
          </a:prstGeom>
          <a:solidFill>
            <a:srgbClr val="084291"/>
          </a:solidFill>
        </p:spPr>
        <p:txBody>
          <a:bodyPr wrap="square" rtlCol="0">
            <a:spAutoFit/>
          </a:bodyPr>
          <a:lstStyle>
            <a:defPPr>
              <a:defRPr lang="zh-CN"/>
            </a:defPPr>
            <a:lvl1pPr algn="ctr">
              <a:defRPr sz="1200" b="1">
                <a:solidFill>
                  <a:schemeClr val="bg1"/>
                </a:solidFill>
              </a:defRPr>
            </a:lvl1pPr>
          </a:lstStyle>
          <a:p>
            <a:r>
              <a:rPr lang="zh-CN" altLang="en-US" dirty="0"/>
              <a:t>考核评价</a:t>
            </a:r>
            <a:endParaRPr lang="zh-CN" altLang="en-US" dirty="0"/>
          </a:p>
        </p:txBody>
      </p:sp>
      <p:sp>
        <p:nvSpPr>
          <p:cNvPr id="180" name="文本框 179"/>
          <p:cNvSpPr txBox="1"/>
          <p:nvPr/>
        </p:nvSpPr>
        <p:spPr>
          <a:xfrm>
            <a:off x="4610692" y="5380266"/>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历年真题</a:t>
            </a:r>
            <a:endParaRPr lang="zh-CN" altLang="en-US" sz="1000" dirty="0">
              <a:sym typeface="微软雅黑" panose="020B0503020204020204" charset="-122"/>
            </a:endParaRPr>
          </a:p>
        </p:txBody>
      </p:sp>
      <p:sp>
        <p:nvSpPr>
          <p:cNvPr id="181" name="文本框 180"/>
          <p:cNvSpPr txBox="1"/>
          <p:nvPr/>
        </p:nvSpPr>
        <p:spPr>
          <a:xfrm>
            <a:off x="6038278" y="5379892"/>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模拟考试</a:t>
            </a:r>
            <a:endParaRPr lang="zh-CN" altLang="en-US" sz="1000" dirty="0">
              <a:sym typeface="微软雅黑" panose="020B0503020204020204" charset="-122"/>
            </a:endParaRPr>
          </a:p>
        </p:txBody>
      </p:sp>
      <p:sp>
        <p:nvSpPr>
          <p:cNvPr id="182" name="文本框 181"/>
          <p:cNvSpPr txBox="1"/>
          <p:nvPr/>
        </p:nvSpPr>
        <p:spPr>
          <a:xfrm>
            <a:off x="7465864" y="5378293"/>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考试报名</a:t>
            </a:r>
            <a:endParaRPr lang="zh-CN" altLang="en-US" sz="1000" dirty="0">
              <a:sym typeface="微软雅黑" panose="020B0503020204020204" charset="-122"/>
            </a:endParaRPr>
          </a:p>
        </p:txBody>
      </p:sp>
      <p:sp>
        <p:nvSpPr>
          <p:cNvPr id="183" name="文本框 182"/>
          <p:cNvSpPr txBox="1"/>
          <p:nvPr/>
        </p:nvSpPr>
        <p:spPr>
          <a:xfrm>
            <a:off x="8932956" y="5366154"/>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证书申领</a:t>
            </a:r>
            <a:endParaRPr lang="zh-CN" altLang="en-US" sz="1000" dirty="0">
              <a:sym typeface="微软雅黑" panose="020B0503020204020204" charset="-122"/>
            </a:endParaRPr>
          </a:p>
        </p:txBody>
      </p:sp>
      <p:sp>
        <p:nvSpPr>
          <p:cNvPr id="184" name="文本框 183"/>
          <p:cNvSpPr txBox="1"/>
          <p:nvPr/>
        </p:nvSpPr>
        <p:spPr>
          <a:xfrm>
            <a:off x="3183106" y="5877709"/>
            <a:ext cx="126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企业实训</a:t>
            </a:r>
            <a:endParaRPr lang="zh-CN" altLang="en-US" sz="1000" dirty="0">
              <a:sym typeface="微软雅黑" panose="020B0503020204020204" charset="-122"/>
            </a:endParaRPr>
          </a:p>
        </p:txBody>
      </p:sp>
      <p:sp>
        <p:nvSpPr>
          <p:cNvPr id="185" name="文本框 184"/>
          <p:cNvSpPr txBox="1"/>
          <p:nvPr/>
        </p:nvSpPr>
        <p:spPr>
          <a:xfrm>
            <a:off x="4610692" y="5873237"/>
            <a:ext cx="126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企业招聘</a:t>
            </a:r>
            <a:endParaRPr lang="zh-CN" altLang="en-US" sz="1000" dirty="0">
              <a:sym typeface="微软雅黑" panose="020B0503020204020204" charset="-122"/>
            </a:endParaRPr>
          </a:p>
        </p:txBody>
      </p:sp>
      <p:sp>
        <p:nvSpPr>
          <p:cNvPr id="186" name="文本框 185"/>
          <p:cNvSpPr txBox="1"/>
          <p:nvPr/>
        </p:nvSpPr>
        <p:spPr>
          <a:xfrm>
            <a:off x="1895410" y="5872846"/>
            <a:ext cx="972000" cy="276999"/>
          </a:xfrm>
          <a:prstGeom prst="rect">
            <a:avLst/>
          </a:prstGeom>
          <a:solidFill>
            <a:srgbClr val="01A2EB"/>
          </a:solidFill>
          <a:ln>
            <a:noFill/>
          </a:ln>
        </p:spPr>
        <p:txBody>
          <a:bodyPr wrap="square" rtlCol="0">
            <a:spAutoFit/>
          </a:bodyPr>
          <a:lstStyle>
            <a:defPPr>
              <a:defRPr lang="zh-CN"/>
            </a:defPPr>
            <a:lvl1pPr algn="ctr">
              <a:defRPr sz="1200" b="1">
                <a:solidFill>
                  <a:schemeClr val="bg1"/>
                </a:solidFill>
              </a:defRPr>
            </a:lvl1pPr>
          </a:lstStyle>
          <a:p>
            <a:r>
              <a:rPr lang="zh-CN" altLang="en-US" dirty="0"/>
              <a:t>创新创业</a:t>
            </a:r>
            <a:endParaRPr lang="zh-CN" altLang="en-US" dirty="0"/>
          </a:p>
        </p:txBody>
      </p:sp>
      <p:sp>
        <p:nvSpPr>
          <p:cNvPr id="187" name="矩形: 圆角 59"/>
          <p:cNvSpPr/>
          <p:nvPr/>
        </p:nvSpPr>
        <p:spPr>
          <a:xfrm>
            <a:off x="540102" y="1479707"/>
            <a:ext cx="582239" cy="5378288"/>
          </a:xfrm>
          <a:prstGeom prst="round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rPr>
              <a:t>贸促英才品牌策划与运营实训实践</a:t>
            </a:r>
            <a:r>
              <a:rPr lang="zh-CN" altLang="en-US" sz="2000" b="1" dirty="0">
                <a:solidFill>
                  <a:schemeClr val="bg1"/>
                </a:solidFill>
              </a:rPr>
              <a:t>平台</a:t>
            </a:r>
            <a:endParaRPr lang="zh-CN" altLang="en-US" sz="2000" b="1" dirty="0">
              <a:solidFill>
                <a:schemeClr val="bg1"/>
              </a:solidFill>
            </a:endParaRPr>
          </a:p>
        </p:txBody>
      </p:sp>
      <p:cxnSp>
        <p:nvCxnSpPr>
          <p:cNvPr id="190" name="直接连接符 189"/>
          <p:cNvCxnSpPr/>
          <p:nvPr/>
        </p:nvCxnSpPr>
        <p:spPr>
          <a:xfrm>
            <a:off x="3183106" y="4399655"/>
            <a:ext cx="8352000" cy="0"/>
          </a:xfrm>
          <a:prstGeom prst="line">
            <a:avLst/>
          </a:prstGeom>
          <a:ln>
            <a:solidFill>
              <a:schemeClr val="bg1">
                <a:lumMod val="75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192" name="直接连接符 191"/>
          <p:cNvCxnSpPr/>
          <p:nvPr/>
        </p:nvCxnSpPr>
        <p:spPr>
          <a:xfrm>
            <a:off x="3183106" y="5796655"/>
            <a:ext cx="8352000" cy="0"/>
          </a:xfrm>
          <a:prstGeom prst="line">
            <a:avLst/>
          </a:prstGeom>
          <a:ln>
            <a:solidFill>
              <a:schemeClr val="bg1">
                <a:lumMod val="75000"/>
              </a:schemeClr>
            </a:solidFill>
            <a:prstDash val="dash"/>
          </a:ln>
        </p:spPr>
        <p:style>
          <a:lnRef idx="1">
            <a:schemeClr val="accent6"/>
          </a:lnRef>
          <a:fillRef idx="0">
            <a:schemeClr val="accent6"/>
          </a:fillRef>
          <a:effectRef idx="0">
            <a:schemeClr val="accent6"/>
          </a:effectRef>
          <a:fontRef idx="minor">
            <a:schemeClr val="tx1"/>
          </a:fontRef>
        </p:style>
      </p:cxnSp>
      <p:sp>
        <p:nvSpPr>
          <p:cNvPr id="193" name="左大括号 192"/>
          <p:cNvSpPr/>
          <p:nvPr/>
        </p:nvSpPr>
        <p:spPr>
          <a:xfrm>
            <a:off x="1289929" y="2136076"/>
            <a:ext cx="359802" cy="4015275"/>
          </a:xfrm>
          <a:prstGeom prst="leftBrace">
            <a:avLst>
              <a:gd name="adj1" fmla="val 108930"/>
              <a:gd name="adj2" fmla="val 48102"/>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 name="文本框 1"/>
          <p:cNvSpPr txBox="1"/>
          <p:nvPr/>
        </p:nvSpPr>
        <p:spPr>
          <a:xfrm>
            <a:off x="3183106" y="5380366"/>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品牌策划师证书</a:t>
            </a:r>
            <a:endParaRPr lang="zh-CN" altLang="en-US" sz="1000" dirty="0">
              <a:sym typeface="微软雅黑" panose="020B0503020204020204" charset="-122"/>
            </a:endParaRPr>
          </a:p>
        </p:txBody>
      </p:sp>
      <p:sp>
        <p:nvSpPr>
          <p:cNvPr id="4" name="文本框 3"/>
          <p:cNvSpPr txBox="1"/>
          <p:nvPr/>
        </p:nvSpPr>
        <p:spPr>
          <a:xfrm>
            <a:off x="4620430" y="3999182"/>
            <a:ext cx="1260000"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中华老字号</a:t>
            </a:r>
            <a:endParaRPr lang="zh-CN" altLang="en-US" sz="1000" dirty="0">
              <a:sym typeface="微软雅黑" panose="020B0503020204020204" charset="-122"/>
            </a:endParaRPr>
          </a:p>
        </p:txBody>
      </p:sp>
      <p:sp>
        <p:nvSpPr>
          <p:cNvPr id="5" name="文本框 4"/>
          <p:cNvSpPr txBox="1"/>
          <p:nvPr/>
        </p:nvSpPr>
        <p:spPr>
          <a:xfrm>
            <a:off x="8046613" y="2136824"/>
            <a:ext cx="1259999" cy="246221"/>
          </a:xfrm>
          <a:prstGeom prst="rect">
            <a:avLst/>
          </a:prstGeom>
          <a:solidFill>
            <a:schemeClr val="bg1">
              <a:lumMod val="95000"/>
            </a:schemeClr>
          </a:solidFill>
          <a:ln w="19050">
            <a:solidFill>
              <a:srgbClr val="084291"/>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品牌销售渠道管理</a:t>
            </a:r>
            <a:endParaRPr lang="zh-CN" altLang="en-US" sz="1000" dirty="0">
              <a:sym typeface="微软雅黑" panose="020B0503020204020204" charset="-122"/>
            </a:endParaRPr>
          </a:p>
        </p:txBody>
      </p:sp>
      <p:grpSp>
        <p:nvGrpSpPr>
          <p:cNvPr id="20" name="组合 19"/>
          <p:cNvGrpSpPr/>
          <p:nvPr/>
        </p:nvGrpSpPr>
        <p:grpSpPr>
          <a:xfrm>
            <a:off x="3183106" y="2586027"/>
            <a:ext cx="8397932" cy="255964"/>
            <a:chOff x="3183106" y="2558211"/>
            <a:chExt cx="8397932" cy="252000"/>
          </a:xfrm>
        </p:grpSpPr>
        <p:sp>
          <p:nvSpPr>
            <p:cNvPr id="148" name="文本框 147"/>
            <p:cNvSpPr txBox="1"/>
            <p:nvPr/>
          </p:nvSpPr>
          <p:spPr>
            <a:xfrm>
              <a:off x="3183106" y="2561101"/>
              <a:ext cx="720000" cy="246221"/>
            </a:xfrm>
            <a:prstGeom prst="rect">
              <a:avLst/>
            </a:prstGeom>
            <a:solidFill>
              <a:schemeClr val="bg1">
                <a:lumMod val="95000"/>
              </a:schemeClr>
            </a:solidFill>
            <a:ln w="19050">
              <a:solidFill>
                <a:srgbClr val="01A2EB"/>
              </a:solidFill>
            </a:ln>
          </p:spPr>
          <p:txBody>
            <a:bodyPr wrap="square" rtlCol="0">
              <a:spAutoFit/>
            </a:bodyPr>
            <a:lstStyle/>
            <a:p>
              <a:pPr algn="ctr"/>
              <a:r>
                <a:rPr lang="zh-CN" altLang="en-US" sz="1000" dirty="0">
                  <a:latin typeface="微软雅黑" panose="020B0503020204020204" charset="-122"/>
                  <a:ea typeface="微软雅黑" panose="020B0503020204020204" charset="-122"/>
                  <a:sym typeface="微软雅黑" panose="020B0503020204020204" charset="-122"/>
                </a:rPr>
                <a:t>品牌调研</a:t>
              </a:r>
              <a:endParaRPr lang="zh-CN" altLang="en-US" sz="1000" dirty="0">
                <a:latin typeface="微软雅黑" panose="020B0503020204020204" charset="-122"/>
                <a:ea typeface="微软雅黑" panose="020B0503020204020204" charset="-122"/>
                <a:sym typeface="微软雅黑" panose="020B0503020204020204" charset="-122"/>
              </a:endParaRPr>
            </a:p>
          </p:txBody>
        </p:sp>
        <p:sp>
          <p:nvSpPr>
            <p:cNvPr id="149" name="文本框 148"/>
            <p:cNvSpPr txBox="1"/>
            <p:nvPr/>
          </p:nvSpPr>
          <p:spPr>
            <a:xfrm>
              <a:off x="7318582" y="2561101"/>
              <a:ext cx="972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品牌组合管理</a:t>
              </a:r>
              <a:endParaRPr lang="zh-CN" altLang="en-US" sz="1000" dirty="0">
                <a:sym typeface="微软雅黑" panose="020B0503020204020204" charset="-122"/>
              </a:endParaRPr>
            </a:p>
          </p:txBody>
        </p:sp>
        <p:sp>
          <p:nvSpPr>
            <p:cNvPr id="150" name="文本框 149"/>
            <p:cNvSpPr txBox="1"/>
            <p:nvPr/>
          </p:nvSpPr>
          <p:spPr>
            <a:xfrm>
              <a:off x="4090975" y="2561101"/>
              <a:ext cx="72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品牌分析</a:t>
              </a:r>
              <a:endParaRPr lang="zh-CN" altLang="en-US" sz="1000" dirty="0">
                <a:sym typeface="微软雅黑" panose="020B0503020204020204" charset="-122"/>
              </a:endParaRPr>
            </a:p>
          </p:txBody>
        </p:sp>
        <p:sp>
          <p:nvSpPr>
            <p:cNvPr id="151" name="文本框 150"/>
            <p:cNvSpPr txBox="1"/>
            <p:nvPr/>
          </p:nvSpPr>
          <p:spPr>
            <a:xfrm>
              <a:off x="4998844" y="2561101"/>
              <a:ext cx="972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品牌战略规划</a:t>
              </a:r>
              <a:endParaRPr lang="zh-CN" altLang="en-US" sz="1000" dirty="0">
                <a:sym typeface="微软雅黑" panose="020B0503020204020204" charset="-122"/>
              </a:endParaRPr>
            </a:p>
          </p:txBody>
        </p:sp>
        <p:sp>
          <p:nvSpPr>
            <p:cNvPr id="152" name="文本框 151"/>
            <p:cNvSpPr txBox="1"/>
            <p:nvPr/>
          </p:nvSpPr>
          <p:spPr>
            <a:xfrm>
              <a:off x="6158713" y="2561101"/>
              <a:ext cx="972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品牌资产管理</a:t>
              </a:r>
              <a:endParaRPr lang="zh-CN" altLang="en-US" sz="1000" dirty="0">
                <a:sym typeface="微软雅黑" panose="020B0503020204020204" charset="-122"/>
              </a:endParaRPr>
            </a:p>
          </p:txBody>
        </p:sp>
        <p:sp>
          <p:nvSpPr>
            <p:cNvPr id="153" name="文本框 152"/>
            <p:cNvSpPr txBox="1"/>
            <p:nvPr/>
          </p:nvSpPr>
          <p:spPr>
            <a:xfrm>
              <a:off x="10294188" y="2558211"/>
              <a:ext cx="1286850" cy="252000"/>
            </a:xfrm>
            <a:prstGeom prst="rect">
              <a:avLst/>
            </a:prstGeom>
            <a:solidFill>
              <a:schemeClr val="bg1">
                <a:lumMod val="95000"/>
              </a:schemeClr>
            </a:solidFill>
            <a:ln w="19050">
              <a:solidFill>
                <a:srgbClr val="01A2EB"/>
              </a:solidFill>
            </a:ln>
          </p:spPr>
          <p:txBody>
            <a:bodyPr wrap="square" rtlCol="0">
              <a:spAutoFit/>
            </a:bodyPr>
            <a:lstStyle/>
            <a:p>
              <a:pPr algn="ctr"/>
              <a:r>
                <a:rPr lang="zh-CN" altLang="en-US" sz="1000" dirty="0">
                  <a:latin typeface="微软雅黑" panose="020B0503020204020204" charset="-122"/>
                  <a:ea typeface="微软雅黑" panose="020B0503020204020204" charset="-122"/>
                  <a:sym typeface="微软雅黑" panose="020B0503020204020204" charset="-122"/>
                </a:rPr>
                <a:t>品牌传播目标确定</a:t>
              </a:r>
              <a:endParaRPr lang="zh-CN" altLang="en-US" sz="1000" dirty="0">
                <a:latin typeface="微软雅黑" panose="020B0503020204020204" charset="-122"/>
                <a:ea typeface="微软雅黑" panose="020B0503020204020204" charset="-122"/>
                <a:sym typeface="微软雅黑" panose="020B0503020204020204" charset="-122"/>
              </a:endParaRPr>
            </a:p>
          </p:txBody>
        </p:sp>
        <p:sp>
          <p:nvSpPr>
            <p:cNvPr id="10" name="文本框 9"/>
            <p:cNvSpPr txBox="1"/>
            <p:nvPr/>
          </p:nvSpPr>
          <p:spPr>
            <a:xfrm>
              <a:off x="8478451" y="2561101"/>
              <a:ext cx="720000" cy="246221"/>
            </a:xfrm>
            <a:prstGeom prst="rect">
              <a:avLst/>
            </a:prstGeom>
            <a:solidFill>
              <a:schemeClr val="bg1">
                <a:lumMod val="95000"/>
              </a:schemeClr>
            </a:solidFill>
            <a:ln w="19050">
              <a:solidFill>
                <a:srgbClr val="01A2EB"/>
              </a:solidFill>
            </a:ln>
          </p:spPr>
          <p:txBody>
            <a:bodyPr wrap="square" rtlCol="0">
              <a:spAutoFit/>
            </a:bodyPr>
            <a:lstStyle/>
            <a:p>
              <a:pPr algn="ctr"/>
              <a:r>
                <a:rPr lang="zh-CN" altLang="en-US" sz="1000" dirty="0">
                  <a:latin typeface="微软雅黑" panose="020B0503020204020204" charset="-122"/>
                  <a:ea typeface="微软雅黑" panose="020B0503020204020204" charset="-122"/>
                  <a:sym typeface="微软雅黑" panose="020B0503020204020204" charset="-122"/>
                </a:rPr>
                <a:t>品牌定位</a:t>
              </a:r>
              <a:endParaRPr lang="zh-CN" altLang="en-US" sz="1000" dirty="0">
                <a:latin typeface="微软雅黑" panose="020B0503020204020204" charset="-122"/>
                <a:ea typeface="微软雅黑" panose="020B0503020204020204" charset="-122"/>
                <a:sym typeface="微软雅黑" panose="020B0503020204020204" charset="-122"/>
              </a:endParaRPr>
            </a:p>
          </p:txBody>
        </p:sp>
        <p:sp>
          <p:nvSpPr>
            <p:cNvPr id="11" name="文本框 10"/>
            <p:cNvSpPr txBox="1"/>
            <p:nvPr/>
          </p:nvSpPr>
          <p:spPr>
            <a:xfrm>
              <a:off x="9386320" y="2561811"/>
              <a:ext cx="720000" cy="244800"/>
            </a:xfrm>
            <a:prstGeom prst="rect">
              <a:avLst/>
            </a:prstGeom>
            <a:solidFill>
              <a:schemeClr val="bg1">
                <a:lumMod val="95000"/>
              </a:schemeClr>
            </a:solidFill>
            <a:ln w="19050">
              <a:solidFill>
                <a:srgbClr val="01A2EB"/>
              </a:solidFill>
            </a:ln>
          </p:spPr>
          <p:txBody>
            <a:bodyPr wrap="square" rtlCol="0">
              <a:spAutoFit/>
            </a:bodyPr>
            <a:lstStyle/>
            <a:p>
              <a:pPr algn="ctr"/>
              <a:r>
                <a:rPr lang="zh-CN" altLang="en-US" sz="1000" dirty="0">
                  <a:latin typeface="微软雅黑" panose="020B0503020204020204" charset="-122"/>
                  <a:ea typeface="微软雅黑" panose="020B0503020204020204" charset="-122"/>
                  <a:sym typeface="微软雅黑" panose="020B0503020204020204" charset="-122"/>
                </a:rPr>
                <a:t>品牌设计</a:t>
              </a:r>
              <a:endParaRPr lang="zh-CN" altLang="en-US" sz="1000" dirty="0">
                <a:latin typeface="微软雅黑" panose="020B0503020204020204" charset="-122"/>
                <a:ea typeface="微软雅黑" panose="020B0503020204020204" charset="-122"/>
                <a:sym typeface="微软雅黑" panose="020B0503020204020204" charset="-122"/>
              </a:endParaRPr>
            </a:p>
          </p:txBody>
        </p:sp>
      </p:grpSp>
      <p:grpSp>
        <p:nvGrpSpPr>
          <p:cNvPr id="22" name="组合 21"/>
          <p:cNvGrpSpPr/>
          <p:nvPr/>
        </p:nvGrpSpPr>
        <p:grpSpPr>
          <a:xfrm>
            <a:off x="3183106" y="3181165"/>
            <a:ext cx="8407130" cy="246221"/>
            <a:chOff x="3183106" y="3181165"/>
            <a:chExt cx="8407130" cy="246221"/>
          </a:xfrm>
        </p:grpSpPr>
        <p:sp>
          <p:nvSpPr>
            <p:cNvPr id="159" name="文本框 158"/>
            <p:cNvSpPr txBox="1"/>
            <p:nvPr/>
          </p:nvSpPr>
          <p:spPr>
            <a:xfrm>
              <a:off x="3183106" y="3181165"/>
              <a:ext cx="1612338"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品牌销售渠道设计与管理</a:t>
              </a:r>
              <a:endParaRPr lang="zh-CN" altLang="en-US" sz="1000" dirty="0">
                <a:sym typeface="微软雅黑" panose="020B0503020204020204" charset="-122"/>
              </a:endParaRPr>
            </a:p>
          </p:txBody>
        </p:sp>
        <p:sp>
          <p:nvSpPr>
            <p:cNvPr id="13" name="文本框 12"/>
            <p:cNvSpPr txBox="1"/>
            <p:nvPr/>
          </p:nvSpPr>
          <p:spPr>
            <a:xfrm>
              <a:off x="4908802" y="3181165"/>
              <a:ext cx="972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品牌监控管理</a:t>
              </a:r>
              <a:endParaRPr lang="zh-CN" altLang="en-US" sz="1000" dirty="0">
                <a:sym typeface="微软雅黑" panose="020B0503020204020204" charset="-122"/>
              </a:endParaRPr>
            </a:p>
          </p:txBody>
        </p:sp>
        <p:sp>
          <p:nvSpPr>
            <p:cNvPr id="15" name="文本框 14"/>
            <p:cNvSpPr txBox="1"/>
            <p:nvPr/>
          </p:nvSpPr>
          <p:spPr>
            <a:xfrm>
              <a:off x="5994160" y="3181165"/>
              <a:ext cx="972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品牌保护管理</a:t>
              </a:r>
              <a:endParaRPr lang="zh-CN" altLang="en-US" sz="1000" dirty="0">
                <a:sym typeface="微软雅黑" panose="020B0503020204020204" charset="-122"/>
              </a:endParaRPr>
            </a:p>
          </p:txBody>
        </p:sp>
        <p:sp>
          <p:nvSpPr>
            <p:cNvPr id="16" name="文本框 15"/>
            <p:cNvSpPr txBox="1"/>
            <p:nvPr/>
          </p:nvSpPr>
          <p:spPr>
            <a:xfrm>
              <a:off x="7079518" y="3181165"/>
              <a:ext cx="972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品牌危机管理</a:t>
              </a:r>
              <a:endParaRPr lang="zh-CN" altLang="en-US" sz="1000" dirty="0">
                <a:sym typeface="微软雅黑" panose="020B0503020204020204" charset="-122"/>
              </a:endParaRPr>
            </a:p>
          </p:txBody>
        </p:sp>
        <p:sp>
          <p:nvSpPr>
            <p:cNvPr id="18" name="文本框 17"/>
            <p:cNvSpPr txBox="1"/>
            <p:nvPr/>
          </p:nvSpPr>
          <p:spPr>
            <a:xfrm>
              <a:off x="8164876" y="3181165"/>
              <a:ext cx="1980000" cy="246221"/>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品牌策划方案的指导思想和原则</a:t>
              </a:r>
              <a:endParaRPr lang="zh-CN" altLang="en-US" sz="1000" dirty="0">
                <a:sym typeface="微软雅黑" panose="020B0503020204020204" charset="-122"/>
              </a:endParaRPr>
            </a:p>
          </p:txBody>
        </p:sp>
        <p:sp>
          <p:nvSpPr>
            <p:cNvPr id="19" name="文本框 18"/>
            <p:cNvSpPr txBox="1"/>
            <p:nvPr/>
          </p:nvSpPr>
          <p:spPr>
            <a:xfrm>
              <a:off x="10258236" y="3181875"/>
              <a:ext cx="1332000" cy="244800"/>
            </a:xfrm>
            <a:prstGeom prst="rect">
              <a:avLst/>
            </a:prstGeom>
            <a:solidFill>
              <a:schemeClr val="bg1">
                <a:lumMod val="95000"/>
              </a:schemeClr>
            </a:solidFill>
            <a:ln w="19050">
              <a:solidFill>
                <a:srgbClr val="01A2EB"/>
              </a:solidFill>
            </a:ln>
          </p:spPr>
          <p:txBody>
            <a:bodyPr wrap="square" rtlCol="0">
              <a:spAutoFit/>
            </a:bodyPr>
            <a:lstStyle>
              <a:defPPr>
                <a:defRPr lang="zh-CN"/>
              </a:defPPr>
              <a:lvl1pPr algn="ctr">
                <a:defRPr sz="1200">
                  <a:latin typeface="微软雅黑" panose="020B0503020204020204" charset="-122"/>
                  <a:ea typeface="微软雅黑" panose="020B0503020204020204" charset="-122"/>
                </a:defRPr>
              </a:lvl1pPr>
            </a:lstStyle>
            <a:p>
              <a:r>
                <a:rPr lang="zh-CN" altLang="en-US" sz="1000" dirty="0">
                  <a:sym typeface="微软雅黑" panose="020B0503020204020204" charset="-122"/>
                </a:rPr>
                <a:t>品牌策划方案的内容</a:t>
              </a:r>
              <a:endParaRPr lang="zh-CN" altLang="en-US" sz="1000" dirty="0">
                <a:sym typeface="微软雅黑" panose="020B0503020204020204" charset="-122"/>
              </a:endParaRPr>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18392"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功能概述</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6" name="圆角矩形 15"/>
          <p:cNvSpPr/>
          <p:nvPr/>
        </p:nvSpPr>
        <p:spPr>
          <a:xfrm>
            <a:off x="586603" y="2131362"/>
            <a:ext cx="3402467" cy="3590190"/>
          </a:xfrm>
          <a:prstGeom prst="roundRect">
            <a:avLst>
              <a:gd name="adj" fmla="val 9772"/>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4"/>
            </p:custDataLst>
          </p:nvPr>
        </p:nvSpPr>
        <p:spPr>
          <a:xfrm>
            <a:off x="1165860" y="3803121"/>
            <a:ext cx="224395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pitchFamily="34" charset="0"/>
                <a:ea typeface="微软雅黑" panose="020B0503020204020204" charset="-122"/>
              </a:defRPr>
            </a:lvl2pPr>
            <a:lvl3pPr marL="1143000" indent="-228600">
              <a:defRPr>
                <a:latin typeface="Calibri" panose="020F0502020204030204" pitchFamily="34" charset="0"/>
                <a:ea typeface="微软雅黑" panose="020B0503020204020204" charset="-122"/>
              </a:defRPr>
            </a:lvl3pPr>
            <a:lvl4pPr marL="1600200" indent="-228600">
              <a:defRPr>
                <a:latin typeface="Calibri" panose="020F0502020204030204" pitchFamily="34" charset="0"/>
                <a:ea typeface="微软雅黑" panose="020B0503020204020204" charset="-122"/>
              </a:defRPr>
            </a:lvl4pPr>
            <a:lvl5pPr marL="2057400" indent="-228600">
              <a:defRPr>
                <a:latin typeface="Calibri" panose="020F0502020204030204" pitchFamily="34" charset="0"/>
                <a:ea typeface="微软雅黑" panose="020B0503020204020204" charset="-122"/>
              </a:defRPr>
            </a:lvl5pPr>
            <a:lvl6pPr marL="2514600" indent="-228600" fontAlgn="base">
              <a:spcBef>
                <a:spcPct val="0"/>
              </a:spcBef>
              <a:spcAft>
                <a:spcPct val="0"/>
              </a:spcAft>
              <a:defRPr>
                <a:latin typeface="Calibri" panose="020F0502020204030204" pitchFamily="34" charset="0"/>
                <a:ea typeface="微软雅黑" panose="020B0503020204020204" charset="-122"/>
              </a:defRPr>
            </a:lvl6pPr>
            <a:lvl7pPr marL="2971800" indent="-228600" fontAlgn="base">
              <a:spcBef>
                <a:spcPct val="0"/>
              </a:spcBef>
              <a:spcAft>
                <a:spcPct val="0"/>
              </a:spcAft>
              <a:defRPr>
                <a:latin typeface="Calibri" panose="020F0502020204030204" pitchFamily="34" charset="0"/>
                <a:ea typeface="微软雅黑" panose="020B0503020204020204" charset="-122"/>
              </a:defRPr>
            </a:lvl7pPr>
            <a:lvl8pPr marL="3429000" indent="-228600" fontAlgn="base">
              <a:spcBef>
                <a:spcPct val="0"/>
              </a:spcBef>
              <a:spcAft>
                <a:spcPct val="0"/>
              </a:spcAft>
              <a:defRPr>
                <a:latin typeface="Calibri" panose="020F0502020204030204" pitchFamily="34" charset="0"/>
                <a:ea typeface="微软雅黑" panose="020B0503020204020204" charset="-122"/>
              </a:defRPr>
            </a:lvl8pPr>
            <a:lvl9pPr marL="3886200" indent="-228600" fontAlgn="base">
              <a:spcBef>
                <a:spcPct val="0"/>
              </a:spcBef>
              <a:spcAft>
                <a:spcPct val="0"/>
              </a:spcAft>
              <a:defRPr>
                <a:latin typeface="Calibri" panose="020F0502020204030204" pitchFamily="34" charset="0"/>
                <a:ea typeface="微软雅黑" panose="020B0503020204020204" charset="-122"/>
              </a:defRPr>
            </a:lvl9pPr>
          </a:lstStyle>
          <a:p>
            <a:pPr algn="ctr">
              <a:lnSpc>
                <a:spcPct val="120000"/>
              </a:lnSpc>
            </a:pPr>
            <a:r>
              <a:rPr lang="en-US" altLang="zh-CN" sz="1600" b="1">
                <a:latin typeface="微软雅黑" panose="020B0503020204020204" charset="-122"/>
                <a:ea typeface="微软雅黑" panose="020B0503020204020204" charset="-122"/>
                <a:sym typeface="微软雅黑" panose="020B0503020204020204" charset="-122"/>
              </a:rPr>
              <a:t>——</a:t>
            </a:r>
            <a:r>
              <a:rPr lang="zh-CN" altLang="en-US" sz="1600" b="1">
                <a:latin typeface="微软雅黑" panose="020B0503020204020204" charset="-122"/>
                <a:ea typeface="微软雅黑" panose="020B0503020204020204" charset="-122"/>
                <a:sym typeface="微软雅黑" panose="020B0503020204020204" charset="-122"/>
              </a:rPr>
              <a:t>学生端</a:t>
            </a:r>
            <a:r>
              <a:rPr lang="en-US" altLang="zh-CN" sz="1600" b="1">
                <a:latin typeface="微软雅黑" panose="020B0503020204020204" charset="-122"/>
                <a:ea typeface="微软雅黑" panose="020B0503020204020204" charset="-122"/>
                <a:sym typeface="微软雅黑" panose="020B0503020204020204" charset="-122"/>
              </a:rPr>
              <a:t>——</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32" name="文本框 31"/>
          <p:cNvSpPr txBox="1"/>
          <p:nvPr/>
        </p:nvSpPr>
        <p:spPr>
          <a:xfrm>
            <a:off x="824214" y="4506813"/>
            <a:ext cx="933450" cy="276999"/>
          </a:xfrm>
          <a:prstGeom prst="rect">
            <a:avLst/>
          </a:prstGeom>
          <a:solidFill>
            <a:srgbClr val="084291"/>
          </a:solidFill>
        </p:spPr>
        <p:txBody>
          <a:bodyPr wrap="square" rtlCol="0">
            <a:spAutoFit/>
          </a:bodyPr>
          <a:lstStyle/>
          <a:p>
            <a:pPr algn="ct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我的课程</a:t>
            </a:r>
            <a:endParaRPr lang="zh-CN" altLang="en-US" sz="1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33" name="文本框 32"/>
          <p:cNvSpPr txBox="1"/>
          <p:nvPr/>
        </p:nvSpPr>
        <p:spPr>
          <a:xfrm>
            <a:off x="1821111" y="4506813"/>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dirty="0">
                <a:sym typeface="微软雅黑" panose="020B0503020204020204" charset="-122"/>
              </a:rPr>
              <a:t>我的实训</a:t>
            </a:r>
            <a:endParaRPr lang="zh-CN" altLang="en-US" dirty="0">
              <a:sym typeface="微软雅黑" panose="020B0503020204020204" charset="-122"/>
            </a:endParaRPr>
          </a:p>
        </p:txBody>
      </p:sp>
      <p:sp>
        <p:nvSpPr>
          <p:cNvPr id="34" name="文本框 33"/>
          <p:cNvSpPr txBox="1"/>
          <p:nvPr/>
        </p:nvSpPr>
        <p:spPr>
          <a:xfrm>
            <a:off x="2818008" y="4506813"/>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dirty="0">
                <a:sym typeface="微软雅黑" panose="020B0503020204020204" charset="-122"/>
              </a:rPr>
              <a:t>我的成绩</a:t>
            </a:r>
            <a:endParaRPr lang="zh-CN" altLang="en-US" dirty="0">
              <a:sym typeface="微软雅黑" panose="020B0503020204020204" charset="-122"/>
            </a:endParaRPr>
          </a:p>
        </p:txBody>
      </p:sp>
      <p:grpSp>
        <p:nvGrpSpPr>
          <p:cNvPr id="4" name="组合 3"/>
          <p:cNvGrpSpPr/>
          <p:nvPr/>
        </p:nvGrpSpPr>
        <p:grpSpPr>
          <a:xfrm>
            <a:off x="1319203" y="4975497"/>
            <a:ext cx="1937267" cy="278504"/>
            <a:chOff x="1600201" y="4752945"/>
            <a:chExt cx="1937267" cy="278504"/>
          </a:xfrm>
          <a:solidFill>
            <a:schemeClr val="bg1">
              <a:lumMod val="85000"/>
            </a:schemeClr>
          </a:solidFill>
        </p:grpSpPr>
        <p:sp>
          <p:nvSpPr>
            <p:cNvPr id="35" name="文本框 34"/>
            <p:cNvSpPr txBox="1"/>
            <p:nvPr/>
          </p:nvSpPr>
          <p:spPr>
            <a:xfrm>
              <a:off x="1600201" y="4754450"/>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dirty="0">
                  <a:sym typeface="微软雅黑" panose="020B0503020204020204" charset="-122"/>
                </a:rPr>
                <a:t>我的大赛</a:t>
              </a:r>
              <a:endParaRPr lang="zh-CN" altLang="en-US" dirty="0">
                <a:sym typeface="微软雅黑" panose="020B0503020204020204" charset="-122"/>
              </a:endParaRPr>
            </a:p>
          </p:txBody>
        </p:sp>
        <p:sp>
          <p:nvSpPr>
            <p:cNvPr id="36" name="文本框 35"/>
            <p:cNvSpPr txBox="1"/>
            <p:nvPr/>
          </p:nvSpPr>
          <p:spPr>
            <a:xfrm>
              <a:off x="2604018" y="4752945"/>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dirty="0">
                  <a:sym typeface="微软雅黑" panose="020B0503020204020204" charset="-122"/>
                </a:rPr>
                <a:t>我的积分</a:t>
              </a:r>
              <a:endParaRPr lang="zh-CN" altLang="en-US" dirty="0">
                <a:sym typeface="微软雅黑" panose="020B0503020204020204" charset="-122"/>
              </a:endParaRPr>
            </a:p>
          </p:txBody>
        </p:sp>
      </p:grpSp>
      <p:sp>
        <p:nvSpPr>
          <p:cNvPr id="37" name="圆角矩形 36"/>
          <p:cNvSpPr/>
          <p:nvPr/>
        </p:nvSpPr>
        <p:spPr>
          <a:xfrm>
            <a:off x="4226681" y="1605504"/>
            <a:ext cx="3420000" cy="4867590"/>
          </a:xfrm>
          <a:prstGeom prst="roundRect">
            <a:avLst>
              <a:gd name="adj" fmla="val 9772"/>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custDataLst>
              <p:tags r:id="rId5"/>
            </p:custDataLst>
          </p:nvPr>
        </p:nvSpPr>
        <p:spPr>
          <a:xfrm>
            <a:off x="4805938" y="3803121"/>
            <a:ext cx="224395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pitchFamily="34" charset="0"/>
                <a:ea typeface="微软雅黑" panose="020B0503020204020204" charset="-122"/>
              </a:defRPr>
            </a:lvl2pPr>
            <a:lvl3pPr marL="1143000" indent="-228600">
              <a:defRPr>
                <a:latin typeface="Calibri" panose="020F0502020204030204" pitchFamily="34" charset="0"/>
                <a:ea typeface="微软雅黑" panose="020B0503020204020204" charset="-122"/>
              </a:defRPr>
            </a:lvl3pPr>
            <a:lvl4pPr marL="1600200" indent="-228600">
              <a:defRPr>
                <a:latin typeface="Calibri" panose="020F0502020204030204" pitchFamily="34" charset="0"/>
                <a:ea typeface="微软雅黑" panose="020B0503020204020204" charset="-122"/>
              </a:defRPr>
            </a:lvl4pPr>
            <a:lvl5pPr marL="2057400" indent="-228600">
              <a:defRPr>
                <a:latin typeface="Calibri" panose="020F0502020204030204" pitchFamily="34" charset="0"/>
                <a:ea typeface="微软雅黑" panose="020B0503020204020204" charset="-122"/>
              </a:defRPr>
            </a:lvl5pPr>
            <a:lvl6pPr marL="2514600" indent="-228600" fontAlgn="base">
              <a:spcBef>
                <a:spcPct val="0"/>
              </a:spcBef>
              <a:spcAft>
                <a:spcPct val="0"/>
              </a:spcAft>
              <a:defRPr>
                <a:latin typeface="Calibri" panose="020F0502020204030204" pitchFamily="34" charset="0"/>
                <a:ea typeface="微软雅黑" panose="020B0503020204020204" charset="-122"/>
              </a:defRPr>
            </a:lvl6pPr>
            <a:lvl7pPr marL="2971800" indent="-228600" fontAlgn="base">
              <a:spcBef>
                <a:spcPct val="0"/>
              </a:spcBef>
              <a:spcAft>
                <a:spcPct val="0"/>
              </a:spcAft>
              <a:defRPr>
                <a:latin typeface="Calibri" panose="020F0502020204030204" pitchFamily="34" charset="0"/>
                <a:ea typeface="微软雅黑" panose="020B0503020204020204" charset="-122"/>
              </a:defRPr>
            </a:lvl7pPr>
            <a:lvl8pPr marL="3429000" indent="-228600" fontAlgn="base">
              <a:spcBef>
                <a:spcPct val="0"/>
              </a:spcBef>
              <a:spcAft>
                <a:spcPct val="0"/>
              </a:spcAft>
              <a:defRPr>
                <a:latin typeface="Calibri" panose="020F0502020204030204" pitchFamily="34" charset="0"/>
                <a:ea typeface="微软雅黑" panose="020B0503020204020204" charset="-122"/>
              </a:defRPr>
            </a:lvl8pPr>
            <a:lvl9pPr marL="3886200" indent="-228600" fontAlgn="base">
              <a:spcBef>
                <a:spcPct val="0"/>
              </a:spcBef>
              <a:spcAft>
                <a:spcPct val="0"/>
              </a:spcAft>
              <a:defRPr>
                <a:latin typeface="Calibri" panose="020F0502020204030204" pitchFamily="34" charset="0"/>
                <a:ea typeface="微软雅黑" panose="020B0503020204020204" charset="-122"/>
              </a:defRPr>
            </a:lvl9pPr>
          </a:lstStyle>
          <a:p>
            <a:pPr algn="ctr">
              <a:lnSpc>
                <a:spcPct val="120000"/>
              </a:lnSpc>
            </a:pPr>
            <a:r>
              <a:rPr lang="en-US" altLang="zh-CN" sz="1600" b="1">
                <a:latin typeface="微软雅黑" panose="020B0503020204020204" charset="-122"/>
                <a:ea typeface="微软雅黑" panose="020B0503020204020204" charset="-122"/>
                <a:sym typeface="微软雅黑" panose="020B0503020204020204" charset="-122"/>
              </a:rPr>
              <a:t>——</a:t>
            </a:r>
            <a:r>
              <a:rPr lang="zh-CN" altLang="en-US" sz="1600" b="1">
                <a:latin typeface="微软雅黑" panose="020B0503020204020204" charset="-122"/>
                <a:ea typeface="微软雅黑" panose="020B0503020204020204" charset="-122"/>
                <a:sym typeface="微软雅黑" panose="020B0503020204020204" charset="-122"/>
              </a:rPr>
              <a:t>教师端</a:t>
            </a:r>
            <a:r>
              <a:rPr lang="en-US" altLang="zh-CN" sz="1600" b="1">
                <a:latin typeface="微软雅黑" panose="020B0503020204020204" charset="-122"/>
                <a:ea typeface="微软雅黑" panose="020B0503020204020204" charset="-122"/>
                <a:sym typeface="微软雅黑" panose="020B0503020204020204" charset="-122"/>
              </a:rPr>
              <a:t>——</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40" name="文本框 39"/>
          <p:cNvSpPr txBox="1"/>
          <p:nvPr/>
        </p:nvSpPr>
        <p:spPr>
          <a:xfrm>
            <a:off x="4464292" y="4506813"/>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en-US" altLang="zh-CN">
                <a:sym typeface="微软雅黑" panose="020B0503020204020204" charset="-122"/>
              </a:rPr>
              <a:t>PPT</a:t>
            </a:r>
            <a:r>
              <a:rPr lang="zh-CN" altLang="en-US">
                <a:sym typeface="微软雅黑" panose="020B0503020204020204" charset="-122"/>
              </a:rPr>
              <a:t>备课</a:t>
            </a:r>
            <a:endParaRPr lang="zh-CN" altLang="en-US" dirty="0">
              <a:sym typeface="微软雅黑" panose="020B0503020204020204" charset="-122"/>
            </a:endParaRPr>
          </a:p>
        </p:txBody>
      </p:sp>
      <p:sp>
        <p:nvSpPr>
          <p:cNvPr id="41" name="文本框 40"/>
          <p:cNvSpPr txBox="1"/>
          <p:nvPr/>
        </p:nvSpPr>
        <p:spPr>
          <a:xfrm>
            <a:off x="5461189" y="4506813"/>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生成教案</a:t>
            </a:r>
            <a:endParaRPr lang="zh-CN" altLang="en-US">
              <a:sym typeface="微软雅黑" panose="020B0503020204020204" charset="-122"/>
            </a:endParaRPr>
          </a:p>
        </p:txBody>
      </p:sp>
      <p:sp>
        <p:nvSpPr>
          <p:cNvPr id="42" name="文本框 41"/>
          <p:cNvSpPr txBox="1"/>
          <p:nvPr/>
        </p:nvSpPr>
        <p:spPr>
          <a:xfrm>
            <a:off x="6458086" y="4506813"/>
            <a:ext cx="933450" cy="276999"/>
          </a:xfrm>
          <a:prstGeom prst="rect">
            <a:avLst/>
          </a:prstGeom>
          <a:solidFill>
            <a:srgbClr val="01A2EB"/>
          </a:solidFill>
        </p:spPr>
        <p:txBody>
          <a:bodyPr wrap="square" rtlCol="0">
            <a:spAutoFit/>
          </a:bodyPr>
          <a:lstStyle/>
          <a:p>
            <a:pPr algn="ctr"/>
            <a:r>
              <a:rPr lang="zh-CN" altLang="en-US" sz="1200">
                <a:solidFill>
                  <a:schemeClr val="bg1"/>
                </a:solidFill>
                <a:latin typeface="微软雅黑" panose="020B0503020204020204" charset="-122"/>
                <a:ea typeface="微软雅黑" panose="020B0503020204020204" charset="-122"/>
                <a:sym typeface="微软雅黑" panose="020B0503020204020204" charset="-122"/>
              </a:rPr>
              <a:t>导入导出</a:t>
            </a:r>
            <a:endParaRPr lang="zh-CN" altLang="en-US" sz="12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6" name="圆角矩形 45"/>
          <p:cNvSpPr/>
          <p:nvPr/>
        </p:nvSpPr>
        <p:spPr>
          <a:xfrm>
            <a:off x="7956508" y="2131362"/>
            <a:ext cx="3402467" cy="3590190"/>
          </a:xfrm>
          <a:prstGeom prst="roundRect">
            <a:avLst>
              <a:gd name="adj" fmla="val 9772"/>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custDataLst>
              <p:tags r:id="rId6"/>
            </p:custDataLst>
          </p:nvPr>
        </p:nvSpPr>
        <p:spPr>
          <a:xfrm>
            <a:off x="8535765" y="3803121"/>
            <a:ext cx="224395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pitchFamily="34" charset="0"/>
                <a:ea typeface="微软雅黑" panose="020B0503020204020204" charset="-122"/>
              </a:defRPr>
            </a:lvl2pPr>
            <a:lvl3pPr marL="1143000" indent="-228600">
              <a:defRPr>
                <a:latin typeface="Calibri" panose="020F0502020204030204" pitchFamily="34" charset="0"/>
                <a:ea typeface="微软雅黑" panose="020B0503020204020204" charset="-122"/>
              </a:defRPr>
            </a:lvl3pPr>
            <a:lvl4pPr marL="1600200" indent="-228600">
              <a:defRPr>
                <a:latin typeface="Calibri" panose="020F0502020204030204" pitchFamily="34" charset="0"/>
                <a:ea typeface="微软雅黑" panose="020B0503020204020204" charset="-122"/>
              </a:defRPr>
            </a:lvl4pPr>
            <a:lvl5pPr marL="2057400" indent="-228600">
              <a:defRPr>
                <a:latin typeface="Calibri" panose="020F0502020204030204" pitchFamily="34" charset="0"/>
                <a:ea typeface="微软雅黑" panose="020B0503020204020204" charset="-122"/>
              </a:defRPr>
            </a:lvl5pPr>
            <a:lvl6pPr marL="2514600" indent="-228600" fontAlgn="base">
              <a:spcBef>
                <a:spcPct val="0"/>
              </a:spcBef>
              <a:spcAft>
                <a:spcPct val="0"/>
              </a:spcAft>
              <a:defRPr>
                <a:latin typeface="Calibri" panose="020F0502020204030204" pitchFamily="34" charset="0"/>
                <a:ea typeface="微软雅黑" panose="020B0503020204020204" charset="-122"/>
              </a:defRPr>
            </a:lvl6pPr>
            <a:lvl7pPr marL="2971800" indent="-228600" fontAlgn="base">
              <a:spcBef>
                <a:spcPct val="0"/>
              </a:spcBef>
              <a:spcAft>
                <a:spcPct val="0"/>
              </a:spcAft>
              <a:defRPr>
                <a:latin typeface="Calibri" panose="020F0502020204030204" pitchFamily="34" charset="0"/>
                <a:ea typeface="微软雅黑" panose="020B0503020204020204" charset="-122"/>
              </a:defRPr>
            </a:lvl7pPr>
            <a:lvl8pPr marL="3429000" indent="-228600" fontAlgn="base">
              <a:spcBef>
                <a:spcPct val="0"/>
              </a:spcBef>
              <a:spcAft>
                <a:spcPct val="0"/>
              </a:spcAft>
              <a:defRPr>
                <a:latin typeface="Calibri" panose="020F0502020204030204" pitchFamily="34" charset="0"/>
                <a:ea typeface="微软雅黑" panose="020B0503020204020204" charset="-122"/>
              </a:defRPr>
            </a:lvl8pPr>
            <a:lvl9pPr marL="3886200" indent="-228600" fontAlgn="base">
              <a:spcBef>
                <a:spcPct val="0"/>
              </a:spcBef>
              <a:spcAft>
                <a:spcPct val="0"/>
              </a:spcAft>
              <a:defRPr>
                <a:latin typeface="Calibri" panose="020F0502020204030204" pitchFamily="34" charset="0"/>
                <a:ea typeface="微软雅黑" panose="020B0503020204020204" charset="-122"/>
              </a:defRPr>
            </a:lvl9pPr>
          </a:lstStyle>
          <a:p>
            <a:pPr algn="ctr">
              <a:lnSpc>
                <a:spcPct val="120000"/>
              </a:lnSpc>
            </a:pPr>
            <a:r>
              <a:rPr lang="en-US" altLang="zh-CN" sz="1600" b="1">
                <a:latin typeface="微软雅黑" panose="020B0503020204020204" charset="-122"/>
                <a:ea typeface="微软雅黑" panose="020B0503020204020204" charset="-122"/>
                <a:sym typeface="微软雅黑" panose="020B0503020204020204" charset="-122"/>
              </a:rPr>
              <a:t>——</a:t>
            </a:r>
            <a:r>
              <a:rPr lang="zh-CN" altLang="en-US" sz="1600" b="1">
                <a:latin typeface="微软雅黑" panose="020B0503020204020204" charset="-122"/>
                <a:ea typeface="微软雅黑" panose="020B0503020204020204" charset="-122"/>
                <a:sym typeface="微软雅黑" panose="020B0503020204020204" charset="-122"/>
              </a:rPr>
              <a:t>管理端</a:t>
            </a:r>
            <a:r>
              <a:rPr lang="en-US" altLang="zh-CN" sz="1600" b="1">
                <a:latin typeface="微软雅黑" panose="020B0503020204020204" charset="-122"/>
                <a:ea typeface="微软雅黑" panose="020B0503020204020204" charset="-122"/>
                <a:sym typeface="微软雅黑" panose="020B0503020204020204" charset="-122"/>
              </a:rPr>
              <a:t>——</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49" name="文本框 48"/>
          <p:cNvSpPr txBox="1"/>
          <p:nvPr/>
        </p:nvSpPr>
        <p:spPr>
          <a:xfrm>
            <a:off x="8194119" y="4506813"/>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院校管理</a:t>
            </a:r>
            <a:endParaRPr lang="zh-CN" altLang="en-US" dirty="0">
              <a:sym typeface="微软雅黑" panose="020B0503020204020204" charset="-122"/>
            </a:endParaRPr>
          </a:p>
        </p:txBody>
      </p:sp>
      <p:sp>
        <p:nvSpPr>
          <p:cNvPr id="50" name="文本框 49"/>
          <p:cNvSpPr txBox="1"/>
          <p:nvPr/>
        </p:nvSpPr>
        <p:spPr>
          <a:xfrm>
            <a:off x="9191016" y="4506813"/>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权限设置</a:t>
            </a:r>
            <a:endParaRPr lang="zh-CN" altLang="en-US" dirty="0">
              <a:sym typeface="微软雅黑" panose="020B0503020204020204" charset="-122"/>
            </a:endParaRPr>
          </a:p>
        </p:txBody>
      </p:sp>
      <p:sp>
        <p:nvSpPr>
          <p:cNvPr id="51" name="文本框 50"/>
          <p:cNvSpPr txBox="1"/>
          <p:nvPr/>
        </p:nvSpPr>
        <p:spPr>
          <a:xfrm>
            <a:off x="10187913" y="4506813"/>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学习分析</a:t>
            </a:r>
            <a:endParaRPr lang="zh-CN" altLang="en-US" dirty="0">
              <a:sym typeface="微软雅黑" panose="020B0503020204020204" charset="-122"/>
            </a:endParaRPr>
          </a:p>
        </p:txBody>
      </p:sp>
      <p:grpSp>
        <p:nvGrpSpPr>
          <p:cNvPr id="52" name="组合 51"/>
          <p:cNvGrpSpPr/>
          <p:nvPr/>
        </p:nvGrpSpPr>
        <p:grpSpPr>
          <a:xfrm>
            <a:off x="8689108" y="4975497"/>
            <a:ext cx="1937267" cy="278504"/>
            <a:chOff x="1600201" y="4752945"/>
            <a:chExt cx="1937267" cy="278504"/>
          </a:xfrm>
          <a:solidFill>
            <a:srgbClr val="FA874F"/>
          </a:solidFill>
        </p:grpSpPr>
        <p:sp>
          <p:nvSpPr>
            <p:cNvPr id="53" name="文本框 52"/>
            <p:cNvSpPr txBox="1"/>
            <p:nvPr/>
          </p:nvSpPr>
          <p:spPr>
            <a:xfrm>
              <a:off x="1600201" y="4754450"/>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实践管理</a:t>
              </a:r>
              <a:endParaRPr lang="zh-CN" altLang="en-US" dirty="0">
                <a:sym typeface="微软雅黑" panose="020B0503020204020204" charset="-122"/>
              </a:endParaRPr>
            </a:p>
          </p:txBody>
        </p:sp>
        <p:sp>
          <p:nvSpPr>
            <p:cNvPr id="54" name="文本框 53"/>
            <p:cNvSpPr txBox="1"/>
            <p:nvPr/>
          </p:nvSpPr>
          <p:spPr>
            <a:xfrm>
              <a:off x="2604018" y="4752945"/>
              <a:ext cx="933450" cy="276999"/>
            </a:xfrm>
            <a:prstGeom prst="rect">
              <a:avLst/>
            </a:prstGeom>
            <a:solidFill>
              <a:srgbClr val="084291"/>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上传下载</a:t>
              </a:r>
              <a:endParaRPr lang="zh-CN" altLang="en-US" dirty="0">
                <a:sym typeface="微软雅黑" panose="020B0503020204020204" charset="-122"/>
              </a:endParaRPr>
            </a:p>
          </p:txBody>
        </p:sp>
      </p:grpSp>
      <p:sp>
        <p:nvSpPr>
          <p:cNvPr id="61" name="文本框 60"/>
          <p:cNvSpPr txBox="1"/>
          <p:nvPr/>
        </p:nvSpPr>
        <p:spPr>
          <a:xfrm>
            <a:off x="4464292" y="4975497"/>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一键通知</a:t>
            </a:r>
            <a:endParaRPr lang="zh-CN" altLang="en-US">
              <a:sym typeface="微软雅黑" panose="020B0503020204020204" charset="-122"/>
            </a:endParaRPr>
          </a:p>
        </p:txBody>
      </p:sp>
      <p:sp>
        <p:nvSpPr>
          <p:cNvPr id="62" name="文本框 61"/>
          <p:cNvSpPr txBox="1"/>
          <p:nvPr/>
        </p:nvSpPr>
        <p:spPr>
          <a:xfrm>
            <a:off x="5461189" y="4975497"/>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新建课程</a:t>
            </a:r>
            <a:endParaRPr lang="zh-CN" altLang="en-US">
              <a:sym typeface="微软雅黑" panose="020B0503020204020204" charset="-122"/>
            </a:endParaRPr>
          </a:p>
        </p:txBody>
      </p:sp>
      <p:sp>
        <p:nvSpPr>
          <p:cNvPr id="63" name="文本框 62"/>
          <p:cNvSpPr txBox="1"/>
          <p:nvPr/>
        </p:nvSpPr>
        <p:spPr>
          <a:xfrm>
            <a:off x="6458086" y="4975497"/>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学习分析</a:t>
            </a:r>
            <a:endParaRPr lang="zh-CN" altLang="en-US">
              <a:sym typeface="微软雅黑" panose="020B0503020204020204" charset="-122"/>
            </a:endParaRPr>
          </a:p>
        </p:txBody>
      </p:sp>
      <p:sp>
        <p:nvSpPr>
          <p:cNvPr id="64" name="文本框 63"/>
          <p:cNvSpPr txBox="1"/>
          <p:nvPr/>
        </p:nvSpPr>
        <p:spPr>
          <a:xfrm>
            <a:off x="4464292" y="5444181"/>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作业批改</a:t>
            </a:r>
            <a:endParaRPr lang="zh-CN" altLang="en-US">
              <a:sym typeface="微软雅黑" panose="020B0503020204020204" charset="-122"/>
            </a:endParaRPr>
          </a:p>
        </p:txBody>
      </p:sp>
      <p:sp>
        <p:nvSpPr>
          <p:cNvPr id="65" name="文本框 64"/>
          <p:cNvSpPr txBox="1"/>
          <p:nvPr/>
        </p:nvSpPr>
        <p:spPr>
          <a:xfrm>
            <a:off x="5461189" y="5444181"/>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测试成绩</a:t>
            </a:r>
            <a:endParaRPr lang="zh-CN" altLang="en-US">
              <a:sym typeface="微软雅黑" panose="020B0503020204020204" charset="-122"/>
            </a:endParaRPr>
          </a:p>
        </p:txBody>
      </p:sp>
      <p:sp>
        <p:nvSpPr>
          <p:cNvPr id="66" name="文本框 65"/>
          <p:cNvSpPr txBox="1"/>
          <p:nvPr/>
        </p:nvSpPr>
        <p:spPr>
          <a:xfrm>
            <a:off x="6458086" y="5444181"/>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班级管理</a:t>
            </a:r>
            <a:endParaRPr lang="zh-CN" altLang="en-US">
              <a:sym typeface="微软雅黑" panose="020B0503020204020204" charset="-122"/>
            </a:endParaRPr>
          </a:p>
        </p:txBody>
      </p:sp>
      <p:sp>
        <p:nvSpPr>
          <p:cNvPr id="67" name="文本框 66"/>
          <p:cNvSpPr txBox="1"/>
          <p:nvPr/>
        </p:nvSpPr>
        <p:spPr>
          <a:xfrm>
            <a:off x="4464292" y="5912865"/>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上传下载</a:t>
            </a:r>
            <a:endParaRPr lang="zh-CN" altLang="en-US">
              <a:sym typeface="微软雅黑" panose="020B0503020204020204" charset="-122"/>
            </a:endParaRPr>
          </a:p>
        </p:txBody>
      </p:sp>
      <p:sp>
        <p:nvSpPr>
          <p:cNvPr id="68" name="文本框 67"/>
          <p:cNvSpPr txBox="1"/>
          <p:nvPr/>
        </p:nvSpPr>
        <p:spPr>
          <a:xfrm>
            <a:off x="5461189" y="5912865"/>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实训管理</a:t>
            </a:r>
            <a:endParaRPr lang="zh-CN" altLang="en-US">
              <a:sym typeface="微软雅黑" panose="020B0503020204020204" charset="-122"/>
            </a:endParaRPr>
          </a:p>
        </p:txBody>
      </p:sp>
      <p:sp>
        <p:nvSpPr>
          <p:cNvPr id="69" name="文本框 68"/>
          <p:cNvSpPr txBox="1"/>
          <p:nvPr/>
        </p:nvSpPr>
        <p:spPr>
          <a:xfrm>
            <a:off x="6458086" y="5912865"/>
            <a:ext cx="933450" cy="276999"/>
          </a:xfrm>
          <a:prstGeom prst="rect">
            <a:avLst/>
          </a:prstGeom>
          <a:solidFill>
            <a:srgbClr val="01A2EB"/>
          </a:solidFill>
        </p:spPr>
        <p:txBody>
          <a:bodyPr wrap="square" rtlCol="0">
            <a:spAutoFit/>
          </a:bodyPr>
          <a:lstStyle>
            <a:defPPr>
              <a:defRPr lang="zh-CN"/>
            </a:defPPr>
            <a:lvl1pPr algn="ctr">
              <a:defRPr sz="1200">
                <a:solidFill>
                  <a:schemeClr val="bg1"/>
                </a:solidFill>
                <a:latin typeface="微软雅黑" panose="020B0503020204020204" charset="-122"/>
                <a:ea typeface="微软雅黑" panose="020B0503020204020204" charset="-122"/>
              </a:defRPr>
            </a:lvl1pPr>
          </a:lstStyle>
          <a:p>
            <a:r>
              <a:rPr lang="zh-CN" altLang="en-US">
                <a:sym typeface="微软雅黑" panose="020B0503020204020204" charset="-122"/>
              </a:rPr>
              <a:t>大赛管理</a:t>
            </a:r>
            <a:endParaRPr lang="zh-CN" altLang="en-US">
              <a:sym typeface="微软雅黑" panose="020B0503020204020204" charset="-122"/>
            </a:endParaRP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817" y="2211850"/>
            <a:ext cx="1753481" cy="1718093"/>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3268" y="1615619"/>
            <a:ext cx="2389291" cy="2187502"/>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2283" y="2162199"/>
            <a:ext cx="1818872" cy="1659432"/>
          </a:xfrm>
          <a:prstGeom prst="rect">
            <a:avLst/>
          </a:prstGeom>
        </p:spPr>
      </p:pic>
      <p:sp>
        <p:nvSpPr>
          <p:cNvPr id="44" name="矩形 43"/>
          <p:cNvSpPr/>
          <p:nvPr/>
        </p:nvSpPr>
        <p:spPr>
          <a:xfrm>
            <a:off x="586603" y="1043886"/>
            <a:ext cx="5365396" cy="400110"/>
          </a:xfrm>
          <a:prstGeom prst="rect">
            <a:avLst/>
          </a:prstGeom>
        </p:spPr>
        <p:txBody>
          <a:bodyPr wrap="square">
            <a:spAutoFit/>
          </a:bodyPr>
          <a:lstStyle/>
          <a:p>
            <a:r>
              <a:rPr lang="zh-CN" altLang="en-US" sz="20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一个平台，学校、教师、学生多端共用共享。</a:t>
            </a:r>
            <a:endParaRPr lang="zh-CN" altLang="en-US" sz="20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3429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18392"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功能概述</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60" y="5253920"/>
            <a:ext cx="1080000" cy="1080000"/>
          </a:xfrm>
          <a:prstGeom prst="rect">
            <a:avLst/>
          </a:prstGeom>
        </p:spPr>
      </p:pic>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160" y="1137535"/>
            <a:ext cx="1133587" cy="1080000"/>
          </a:xfrm>
          <a:prstGeom prst="rect">
            <a:avLst/>
          </a:prstGeom>
        </p:spPr>
      </p:pic>
      <p:pic>
        <p:nvPicPr>
          <p:cNvPr id="55" name="图片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160" y="3195727"/>
            <a:ext cx="1080000" cy="1080000"/>
          </a:xfrm>
          <a:prstGeom prst="rect">
            <a:avLst/>
          </a:prstGeom>
        </p:spPr>
      </p:pic>
      <p:sp>
        <p:nvSpPr>
          <p:cNvPr id="56" name="箭头: 燕尾形 1"/>
          <p:cNvSpPr/>
          <p:nvPr/>
        </p:nvSpPr>
        <p:spPr>
          <a:xfrm>
            <a:off x="2284188" y="1346844"/>
            <a:ext cx="1013489" cy="659642"/>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57" name="箭头: 燕尾形 6"/>
          <p:cNvSpPr/>
          <p:nvPr/>
        </p:nvSpPr>
        <p:spPr>
          <a:xfrm>
            <a:off x="2284188" y="5674278"/>
            <a:ext cx="1013489" cy="659642"/>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58" name="箭头: 燕尾形 7"/>
          <p:cNvSpPr/>
          <p:nvPr/>
        </p:nvSpPr>
        <p:spPr>
          <a:xfrm>
            <a:off x="2284188" y="3303023"/>
            <a:ext cx="1013489" cy="659642"/>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59" name="文本框 58"/>
          <p:cNvSpPr txBox="1"/>
          <p:nvPr/>
        </p:nvSpPr>
        <p:spPr>
          <a:xfrm>
            <a:off x="3555982" y="1435297"/>
            <a:ext cx="1232848" cy="276999"/>
          </a:xfrm>
          <a:prstGeom prst="rect">
            <a:avLst/>
          </a:prstGeom>
          <a:noFill/>
          <a:ln>
            <a:solidFill>
              <a:srgbClr val="003DAC"/>
            </a:solidFill>
          </a:ln>
        </p:spPr>
        <p:txBody>
          <a:bodyPr wrap="square" rtlCol="0">
            <a:spAutoFit/>
          </a:bodyPr>
          <a:lstStyle/>
          <a:p>
            <a:pPr algn="ctr"/>
            <a:r>
              <a:rPr lang="zh-CN" altLang="en-US" sz="1200" dirty="0">
                <a:latin typeface="微软雅黑" panose="020B0503020204020204" charset="-122"/>
                <a:ea typeface="微软雅黑" panose="020B0503020204020204" charset="-122"/>
                <a:sym typeface="微软雅黑" panose="020B0503020204020204" charset="-122"/>
              </a:rPr>
              <a:t>单点登录管理</a:t>
            </a:r>
            <a:endParaRPr lang="zh-CN" altLang="en-US" sz="1200" dirty="0">
              <a:latin typeface="微软雅黑" panose="020B0503020204020204" charset="-122"/>
              <a:ea typeface="微软雅黑" panose="020B0503020204020204" charset="-122"/>
              <a:sym typeface="微软雅黑" panose="020B0503020204020204" charset="-122"/>
            </a:endParaRPr>
          </a:p>
        </p:txBody>
      </p:sp>
      <p:sp>
        <p:nvSpPr>
          <p:cNvPr id="60" name="文本框 59"/>
          <p:cNvSpPr txBox="1"/>
          <p:nvPr/>
        </p:nvSpPr>
        <p:spPr>
          <a:xfrm>
            <a:off x="3555982" y="2196764"/>
            <a:ext cx="1232848" cy="276999"/>
          </a:xfrm>
          <a:prstGeom prst="rect">
            <a:avLst/>
          </a:prstGeom>
          <a:noFill/>
          <a:ln>
            <a:solidFill>
              <a:srgbClr val="003DAC"/>
            </a:solidFill>
          </a:ln>
        </p:spPr>
        <p:txBody>
          <a:bodyPr wrap="square" rtlCol="0">
            <a:spAutoFit/>
          </a:bodyPr>
          <a:lstStyle/>
          <a:p>
            <a:pPr algn="ctr"/>
            <a:r>
              <a:rPr lang="zh-CN" altLang="en-US" sz="1200" dirty="0">
                <a:latin typeface="微软雅黑" panose="020B0503020204020204" charset="-122"/>
                <a:ea typeface="微软雅黑" panose="020B0503020204020204" charset="-122"/>
                <a:sym typeface="微软雅黑" panose="020B0503020204020204" charset="-122"/>
              </a:rPr>
              <a:t>统一用户管理</a:t>
            </a:r>
            <a:endParaRPr lang="zh-CN" altLang="en-US" sz="1200" dirty="0">
              <a:latin typeface="微软雅黑" panose="020B0503020204020204" charset="-122"/>
              <a:ea typeface="微软雅黑" panose="020B0503020204020204" charset="-122"/>
              <a:sym typeface="微软雅黑" panose="020B0503020204020204" charset="-122"/>
            </a:endParaRPr>
          </a:p>
        </p:txBody>
      </p:sp>
      <p:sp>
        <p:nvSpPr>
          <p:cNvPr id="70" name="文本框 69"/>
          <p:cNvSpPr txBox="1"/>
          <p:nvPr/>
        </p:nvSpPr>
        <p:spPr>
          <a:xfrm>
            <a:off x="3555982" y="2958231"/>
            <a:ext cx="1232848" cy="276999"/>
          </a:xfrm>
          <a:prstGeom prst="rect">
            <a:avLst/>
          </a:prstGeom>
          <a:noFill/>
          <a:ln>
            <a:solidFill>
              <a:srgbClr val="003DAC"/>
            </a:solidFill>
          </a:ln>
        </p:spPr>
        <p:txBody>
          <a:bodyPr wrap="square" rtlCol="0">
            <a:spAutoFit/>
          </a:bodyPr>
          <a:lstStyle/>
          <a:p>
            <a:pPr algn="ctr"/>
            <a:r>
              <a:rPr lang="zh-CN" altLang="en-US" sz="1200" dirty="0">
                <a:latin typeface="微软雅黑" panose="020B0503020204020204" charset="-122"/>
                <a:ea typeface="微软雅黑" panose="020B0503020204020204" charset="-122"/>
                <a:sym typeface="微软雅黑" panose="020B0503020204020204" charset="-122"/>
              </a:rPr>
              <a:t>统一授权管理</a:t>
            </a:r>
            <a:endParaRPr lang="zh-CN" altLang="en-US" sz="1200" dirty="0">
              <a:latin typeface="微软雅黑" panose="020B0503020204020204" charset="-122"/>
              <a:ea typeface="微软雅黑" panose="020B0503020204020204" charset="-122"/>
              <a:sym typeface="微软雅黑" panose="020B0503020204020204" charset="-122"/>
            </a:endParaRPr>
          </a:p>
        </p:txBody>
      </p:sp>
      <p:sp>
        <p:nvSpPr>
          <p:cNvPr id="71" name="文本框 70"/>
          <p:cNvSpPr txBox="1"/>
          <p:nvPr/>
        </p:nvSpPr>
        <p:spPr>
          <a:xfrm>
            <a:off x="3555982" y="3719698"/>
            <a:ext cx="1232848" cy="276999"/>
          </a:xfrm>
          <a:prstGeom prst="rect">
            <a:avLst/>
          </a:prstGeom>
          <a:noFill/>
          <a:ln>
            <a:solidFill>
              <a:srgbClr val="003DAC"/>
            </a:solidFill>
          </a:ln>
        </p:spPr>
        <p:txBody>
          <a:bodyPr wrap="square" rtlCol="0">
            <a:spAutoFit/>
          </a:bodyPr>
          <a:lstStyle/>
          <a:p>
            <a:pPr algn="ctr"/>
            <a:r>
              <a:rPr lang="zh-CN" altLang="en-US" sz="1200" dirty="0">
                <a:latin typeface="微软雅黑" panose="020B0503020204020204" charset="-122"/>
                <a:ea typeface="微软雅黑" panose="020B0503020204020204" charset="-122"/>
                <a:sym typeface="微软雅黑" panose="020B0503020204020204" charset="-122"/>
              </a:rPr>
              <a:t>角色权限管理</a:t>
            </a:r>
            <a:endParaRPr lang="zh-CN" altLang="en-US" sz="1200" dirty="0">
              <a:latin typeface="微软雅黑" panose="020B0503020204020204" charset="-122"/>
              <a:ea typeface="微软雅黑" panose="020B0503020204020204" charset="-122"/>
              <a:sym typeface="微软雅黑" panose="020B0503020204020204" charset="-122"/>
            </a:endParaRPr>
          </a:p>
        </p:txBody>
      </p:sp>
      <p:sp>
        <p:nvSpPr>
          <p:cNvPr id="72" name="文本框 71"/>
          <p:cNvSpPr txBox="1"/>
          <p:nvPr/>
        </p:nvSpPr>
        <p:spPr>
          <a:xfrm>
            <a:off x="3555982" y="4481165"/>
            <a:ext cx="1232848" cy="276999"/>
          </a:xfrm>
          <a:prstGeom prst="rect">
            <a:avLst/>
          </a:prstGeom>
          <a:noFill/>
          <a:ln>
            <a:solidFill>
              <a:srgbClr val="003DAC"/>
            </a:solidFill>
          </a:ln>
        </p:spPr>
        <p:txBody>
          <a:bodyPr wrap="square" rtlCol="0">
            <a:spAutoFit/>
          </a:bodyPr>
          <a:lstStyle/>
          <a:p>
            <a:pPr algn="ctr"/>
            <a:r>
              <a:rPr lang="zh-CN" altLang="en-US" sz="1200" dirty="0">
                <a:latin typeface="微软雅黑" panose="020B0503020204020204" charset="-122"/>
                <a:ea typeface="微软雅黑" panose="020B0503020204020204" charset="-122"/>
                <a:sym typeface="微软雅黑" panose="020B0503020204020204" charset="-122"/>
              </a:rPr>
              <a:t>应用系统管理</a:t>
            </a:r>
            <a:endParaRPr lang="zh-CN" altLang="en-US" sz="1200" dirty="0">
              <a:latin typeface="微软雅黑" panose="020B0503020204020204" charset="-122"/>
              <a:ea typeface="微软雅黑" panose="020B0503020204020204" charset="-122"/>
              <a:sym typeface="微软雅黑" panose="020B0503020204020204" charset="-122"/>
            </a:endParaRPr>
          </a:p>
        </p:txBody>
      </p:sp>
      <p:sp>
        <p:nvSpPr>
          <p:cNvPr id="73" name="文本框 72"/>
          <p:cNvSpPr txBox="1"/>
          <p:nvPr/>
        </p:nvSpPr>
        <p:spPr>
          <a:xfrm>
            <a:off x="3555982" y="5242632"/>
            <a:ext cx="1232848" cy="276999"/>
          </a:xfrm>
          <a:prstGeom prst="rect">
            <a:avLst/>
          </a:prstGeom>
          <a:noFill/>
          <a:ln>
            <a:solidFill>
              <a:srgbClr val="003DAC"/>
            </a:solidFill>
          </a:ln>
        </p:spPr>
        <p:txBody>
          <a:bodyPr wrap="square" rtlCol="0">
            <a:spAutoFit/>
          </a:bodyPr>
          <a:lstStyle/>
          <a:p>
            <a:pPr algn="ctr"/>
            <a:r>
              <a:rPr lang="zh-CN" altLang="en-US" sz="1200" dirty="0">
                <a:latin typeface="微软雅黑" panose="020B0503020204020204" charset="-122"/>
                <a:ea typeface="微软雅黑" panose="020B0503020204020204" charset="-122"/>
                <a:sym typeface="微软雅黑" panose="020B0503020204020204" charset="-122"/>
              </a:rPr>
              <a:t>审计信息管理</a:t>
            </a:r>
            <a:endParaRPr lang="zh-CN" altLang="en-US" sz="1200" dirty="0">
              <a:latin typeface="微软雅黑" panose="020B0503020204020204" charset="-122"/>
              <a:ea typeface="微软雅黑" panose="020B0503020204020204" charset="-122"/>
              <a:sym typeface="微软雅黑" panose="020B0503020204020204" charset="-122"/>
            </a:endParaRPr>
          </a:p>
        </p:txBody>
      </p:sp>
      <p:sp>
        <p:nvSpPr>
          <p:cNvPr id="74" name="文本框 73"/>
          <p:cNvSpPr txBox="1"/>
          <p:nvPr/>
        </p:nvSpPr>
        <p:spPr>
          <a:xfrm>
            <a:off x="3555982" y="6004099"/>
            <a:ext cx="1232848" cy="276999"/>
          </a:xfrm>
          <a:prstGeom prst="rect">
            <a:avLst/>
          </a:prstGeom>
          <a:noFill/>
          <a:ln>
            <a:solidFill>
              <a:srgbClr val="003DAC"/>
            </a:solidFill>
          </a:ln>
        </p:spPr>
        <p:txBody>
          <a:bodyPr wrap="square" rtlCol="0">
            <a:spAutoFit/>
          </a:bodyPr>
          <a:lstStyle/>
          <a:p>
            <a:pPr algn="ctr"/>
            <a:r>
              <a:rPr lang="zh-CN" altLang="en-US" sz="1200" dirty="0">
                <a:latin typeface="微软雅黑" panose="020B0503020204020204" charset="-122"/>
                <a:ea typeface="微软雅黑" panose="020B0503020204020204" charset="-122"/>
                <a:sym typeface="微软雅黑" panose="020B0503020204020204" charset="-122"/>
              </a:rPr>
              <a:t>平台运维管理</a:t>
            </a:r>
            <a:endParaRPr lang="zh-CN" altLang="en-US" sz="1200" dirty="0">
              <a:latin typeface="微软雅黑" panose="020B0503020204020204" charset="-122"/>
              <a:ea typeface="微软雅黑" panose="020B0503020204020204" charset="-122"/>
              <a:sym typeface="微软雅黑" panose="020B0503020204020204" charset="-122"/>
            </a:endParaRPr>
          </a:p>
        </p:txBody>
      </p:sp>
      <p:sp>
        <p:nvSpPr>
          <p:cNvPr id="75" name="矩形 74"/>
          <p:cNvSpPr/>
          <p:nvPr/>
        </p:nvSpPr>
        <p:spPr>
          <a:xfrm>
            <a:off x="681355" y="971776"/>
            <a:ext cx="4571498" cy="576684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76" name="文本框 75"/>
          <p:cNvSpPr txBox="1"/>
          <p:nvPr/>
        </p:nvSpPr>
        <p:spPr>
          <a:xfrm>
            <a:off x="437744" y="2283557"/>
            <a:ext cx="461665" cy="2758478"/>
          </a:xfrm>
          <a:prstGeom prst="rect">
            <a:avLst/>
          </a:prstGeom>
          <a:solidFill>
            <a:srgbClr val="084291"/>
          </a:solidFill>
        </p:spPr>
        <p:txBody>
          <a:bodyPr vert="eaVert" wrap="square" rtlCol="0">
            <a:spAutoFit/>
          </a:bodyPr>
          <a:lstStyle/>
          <a:p>
            <a:pPr algn="dist"/>
            <a:r>
              <a:rPr lang="zh-CN" altLang="en-US" b="1" dirty="0">
                <a:solidFill>
                  <a:schemeClr val="bg1"/>
                </a:solidFill>
                <a:latin typeface="微软雅黑" panose="020B0503020204020204" charset="-122"/>
                <a:ea typeface="微软雅黑" panose="020B0503020204020204" charset="-122"/>
                <a:sym typeface="微软雅黑" panose="020B0503020204020204" charset="-122"/>
              </a:rPr>
              <a:t>统一身份认证平台</a:t>
            </a:r>
            <a:endParaRPr lang="zh-CN" altLang="en-US"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7" name="矩形 76"/>
          <p:cNvSpPr/>
          <p:nvPr/>
        </p:nvSpPr>
        <p:spPr>
          <a:xfrm>
            <a:off x="5803900" y="1074420"/>
            <a:ext cx="5908040" cy="56013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78" name="文本框 77"/>
          <p:cNvSpPr txBox="1"/>
          <p:nvPr/>
        </p:nvSpPr>
        <p:spPr>
          <a:xfrm>
            <a:off x="5584354" y="2688378"/>
            <a:ext cx="461665" cy="2106221"/>
          </a:xfrm>
          <a:prstGeom prst="rect">
            <a:avLst/>
          </a:prstGeom>
          <a:solidFill>
            <a:srgbClr val="0E66CD"/>
          </a:solidFill>
        </p:spPr>
        <p:txBody>
          <a:bodyPr vert="eaVert" wrap="square" rtlCol="0">
            <a:spAutoFit/>
          </a:bodyPr>
          <a:lstStyle/>
          <a:p>
            <a:pPr algn="dist"/>
            <a:r>
              <a:rPr lang="zh-CN" altLang="en-US" b="1" dirty="0">
                <a:solidFill>
                  <a:schemeClr val="bg1"/>
                </a:solidFill>
                <a:latin typeface="微软雅黑" panose="020B0503020204020204" charset="-122"/>
                <a:ea typeface="微软雅黑" panose="020B0503020204020204" charset="-122"/>
                <a:sym typeface="微软雅黑" panose="020B0503020204020204" charset="-122"/>
              </a:rPr>
              <a:t>大数据平台</a:t>
            </a:r>
            <a:endParaRPr lang="zh-CN" altLang="en-US"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9" name="流程图: 磁盘 78"/>
          <p:cNvSpPr/>
          <p:nvPr/>
        </p:nvSpPr>
        <p:spPr>
          <a:xfrm>
            <a:off x="6254234" y="1790729"/>
            <a:ext cx="711708" cy="555008"/>
          </a:xfrm>
          <a:prstGeom prst="flowChartMagneticDisk">
            <a:avLst/>
          </a:prstGeom>
          <a:solidFill>
            <a:srgbClr val="8BB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微软雅黑" panose="020B0503020204020204" charset="-122"/>
                <a:ea typeface="微软雅黑" panose="020B0503020204020204" charset="-122"/>
                <a:sym typeface="微软雅黑" panose="020B0503020204020204" charset="-122"/>
              </a:rPr>
              <a:t>学校库</a:t>
            </a:r>
            <a:endParaRPr lang="zh-CN" altLang="en-US" sz="1100" dirty="0">
              <a:latin typeface="微软雅黑" panose="020B0503020204020204" charset="-122"/>
              <a:ea typeface="微软雅黑" panose="020B0503020204020204" charset="-122"/>
              <a:sym typeface="微软雅黑" panose="020B0503020204020204" charset="-122"/>
            </a:endParaRPr>
          </a:p>
        </p:txBody>
      </p:sp>
      <p:sp>
        <p:nvSpPr>
          <p:cNvPr id="80" name="流程图: 磁盘 79"/>
          <p:cNvSpPr/>
          <p:nvPr/>
        </p:nvSpPr>
        <p:spPr>
          <a:xfrm>
            <a:off x="6254234" y="3039471"/>
            <a:ext cx="711708" cy="555008"/>
          </a:xfrm>
          <a:prstGeom prst="flowChartMagneticDisk">
            <a:avLst/>
          </a:prstGeom>
          <a:solidFill>
            <a:srgbClr val="8BB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微软雅黑" panose="020B0503020204020204" charset="-122"/>
                <a:ea typeface="微软雅黑" panose="020B0503020204020204" charset="-122"/>
                <a:sym typeface="微软雅黑" panose="020B0503020204020204" charset="-122"/>
              </a:rPr>
              <a:t>学生库</a:t>
            </a:r>
            <a:endParaRPr lang="zh-CN" altLang="en-US" sz="1100" dirty="0">
              <a:latin typeface="微软雅黑" panose="020B0503020204020204" charset="-122"/>
              <a:ea typeface="微软雅黑" panose="020B0503020204020204" charset="-122"/>
              <a:sym typeface="微软雅黑" panose="020B0503020204020204" charset="-122"/>
            </a:endParaRPr>
          </a:p>
        </p:txBody>
      </p:sp>
      <p:sp>
        <p:nvSpPr>
          <p:cNvPr id="81" name="流程图: 磁盘 80"/>
          <p:cNvSpPr/>
          <p:nvPr/>
        </p:nvSpPr>
        <p:spPr>
          <a:xfrm>
            <a:off x="6254234" y="4288213"/>
            <a:ext cx="711708" cy="555008"/>
          </a:xfrm>
          <a:prstGeom prst="flowChartMagneticDisk">
            <a:avLst/>
          </a:prstGeom>
          <a:solidFill>
            <a:srgbClr val="8BB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微软雅黑" panose="020B0503020204020204" charset="-122"/>
                <a:ea typeface="微软雅黑" panose="020B0503020204020204" charset="-122"/>
                <a:sym typeface="微软雅黑" panose="020B0503020204020204" charset="-122"/>
              </a:rPr>
              <a:t>教务库</a:t>
            </a:r>
            <a:endParaRPr lang="zh-CN" altLang="en-US" sz="1100" dirty="0">
              <a:latin typeface="微软雅黑" panose="020B0503020204020204" charset="-122"/>
              <a:ea typeface="微软雅黑" panose="020B0503020204020204" charset="-122"/>
              <a:sym typeface="微软雅黑" panose="020B0503020204020204" charset="-122"/>
            </a:endParaRPr>
          </a:p>
        </p:txBody>
      </p:sp>
      <p:sp>
        <p:nvSpPr>
          <p:cNvPr id="82" name="流程图: 磁盘 81"/>
          <p:cNvSpPr/>
          <p:nvPr/>
        </p:nvSpPr>
        <p:spPr>
          <a:xfrm>
            <a:off x="6254234" y="5536956"/>
            <a:ext cx="711708" cy="555008"/>
          </a:xfrm>
          <a:prstGeom prst="flowChartMagneticDisk">
            <a:avLst/>
          </a:prstGeom>
          <a:solidFill>
            <a:srgbClr val="8BB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微软雅黑" panose="020B0503020204020204" charset="-122"/>
                <a:ea typeface="微软雅黑" panose="020B0503020204020204" charset="-122"/>
                <a:sym typeface="微软雅黑" panose="020B0503020204020204" charset="-122"/>
              </a:rPr>
              <a:t>资源库</a:t>
            </a:r>
            <a:endParaRPr lang="zh-CN" altLang="en-US" sz="1100" dirty="0">
              <a:latin typeface="微软雅黑" panose="020B0503020204020204" charset="-122"/>
              <a:ea typeface="微软雅黑" panose="020B0503020204020204" charset="-122"/>
              <a:sym typeface="微软雅黑" panose="020B0503020204020204" charset="-122"/>
            </a:endParaRPr>
          </a:p>
        </p:txBody>
      </p:sp>
      <p:sp>
        <p:nvSpPr>
          <p:cNvPr id="83" name="箭头: 燕尾形 29"/>
          <p:cNvSpPr/>
          <p:nvPr/>
        </p:nvSpPr>
        <p:spPr>
          <a:xfrm>
            <a:off x="7236026" y="2273570"/>
            <a:ext cx="1013489" cy="659642"/>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latin typeface="微软雅黑" panose="020B0503020204020204" charset="-122"/>
                <a:ea typeface="微软雅黑" panose="020B0503020204020204" charset="-122"/>
                <a:sym typeface="微软雅黑" panose="020B0503020204020204" charset="-122"/>
              </a:rPr>
              <a:t>数据交换</a:t>
            </a:r>
            <a:endParaRPr lang="zh-CN" altLang="en-US" sz="900" dirty="0">
              <a:latin typeface="微软雅黑" panose="020B0503020204020204" charset="-122"/>
              <a:ea typeface="微软雅黑" panose="020B0503020204020204" charset="-122"/>
              <a:sym typeface="微软雅黑" panose="020B0503020204020204" charset="-122"/>
            </a:endParaRPr>
          </a:p>
        </p:txBody>
      </p:sp>
      <p:sp>
        <p:nvSpPr>
          <p:cNvPr id="84" name="箭头: 燕尾形 30"/>
          <p:cNvSpPr/>
          <p:nvPr/>
        </p:nvSpPr>
        <p:spPr>
          <a:xfrm>
            <a:off x="7236026" y="3575442"/>
            <a:ext cx="1013489" cy="659642"/>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latin typeface="微软雅黑" panose="020B0503020204020204" charset="-122"/>
                <a:ea typeface="微软雅黑" panose="020B0503020204020204" charset="-122"/>
                <a:sym typeface="微软雅黑" panose="020B0503020204020204" charset="-122"/>
              </a:rPr>
              <a:t>数据处理</a:t>
            </a:r>
            <a:endParaRPr lang="zh-CN" altLang="en-US" sz="900" dirty="0">
              <a:latin typeface="微软雅黑" panose="020B0503020204020204" charset="-122"/>
              <a:ea typeface="微软雅黑" panose="020B0503020204020204" charset="-122"/>
              <a:sym typeface="微软雅黑" panose="020B0503020204020204" charset="-122"/>
            </a:endParaRPr>
          </a:p>
        </p:txBody>
      </p:sp>
      <p:sp>
        <p:nvSpPr>
          <p:cNvPr id="85" name="箭头: 燕尾形 31"/>
          <p:cNvSpPr/>
          <p:nvPr/>
        </p:nvSpPr>
        <p:spPr>
          <a:xfrm>
            <a:off x="7236026" y="4877314"/>
            <a:ext cx="1013489" cy="659642"/>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latin typeface="微软雅黑" panose="020B0503020204020204" charset="-122"/>
                <a:ea typeface="微软雅黑" panose="020B0503020204020204" charset="-122"/>
                <a:sym typeface="微软雅黑" panose="020B0503020204020204" charset="-122"/>
              </a:rPr>
              <a:t>数据分析</a:t>
            </a:r>
            <a:endParaRPr lang="zh-CN" altLang="en-US" sz="900" dirty="0">
              <a:latin typeface="微软雅黑" panose="020B0503020204020204" charset="-122"/>
              <a:ea typeface="微软雅黑" panose="020B0503020204020204" charset="-122"/>
              <a:sym typeface="微软雅黑" panose="020B0503020204020204" charset="-122"/>
            </a:endParaRPr>
          </a:p>
        </p:txBody>
      </p:sp>
      <p:grpSp>
        <p:nvGrpSpPr>
          <p:cNvPr id="86" name="组合 85"/>
          <p:cNvGrpSpPr/>
          <p:nvPr/>
        </p:nvGrpSpPr>
        <p:grpSpPr>
          <a:xfrm>
            <a:off x="9555452" y="3359828"/>
            <a:ext cx="711708" cy="1122713"/>
            <a:chOff x="9366849" y="3071009"/>
            <a:chExt cx="711708" cy="1122713"/>
          </a:xfrm>
        </p:grpSpPr>
        <p:pic>
          <p:nvPicPr>
            <p:cNvPr id="87" name="图片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1903" y="3071009"/>
              <a:ext cx="681600" cy="803126"/>
            </a:xfrm>
            <a:prstGeom prst="rect">
              <a:avLst/>
            </a:prstGeom>
            <a:effectLst>
              <a:outerShdw blurRad="50800" dist="38100" dir="2700000" algn="tl" rotWithShape="0">
                <a:prstClr val="black">
                  <a:alpha val="40000"/>
                </a:prstClr>
              </a:outerShdw>
            </a:effectLst>
          </p:spPr>
        </p:pic>
        <p:sp>
          <p:nvSpPr>
            <p:cNvPr id="88" name="文本框 87"/>
            <p:cNvSpPr txBox="1"/>
            <p:nvPr/>
          </p:nvSpPr>
          <p:spPr>
            <a:xfrm>
              <a:off x="9366849" y="3947501"/>
              <a:ext cx="711708" cy="246221"/>
            </a:xfrm>
            <a:prstGeom prst="rect">
              <a:avLst/>
            </a:prstGeom>
            <a:noFill/>
          </p:spPr>
          <p:txBody>
            <a:bodyPr wrap="square" rtlCol="0">
              <a:spAutoFit/>
            </a:bodyPr>
            <a:lstStyle/>
            <a:p>
              <a:r>
                <a:rPr lang="zh-CN" altLang="en-US" sz="1000" dirty="0">
                  <a:latin typeface="微软雅黑" panose="020B0503020204020204" charset="-122"/>
                  <a:ea typeface="微软雅黑" panose="020B0503020204020204" charset="-122"/>
                  <a:sym typeface="微软雅黑" panose="020B0503020204020204" charset="-122"/>
                </a:rPr>
                <a:t>用户画像</a:t>
              </a:r>
              <a:endParaRPr lang="zh-CN" altLang="en-US" sz="1000" dirty="0">
                <a:latin typeface="微软雅黑" panose="020B0503020204020204" charset="-122"/>
                <a:ea typeface="微软雅黑" panose="020B0503020204020204" charset="-122"/>
                <a:sym typeface="微软雅黑" panose="020B0503020204020204" charset="-122"/>
              </a:endParaRPr>
            </a:p>
          </p:txBody>
        </p:sp>
      </p:grpSp>
      <p:grpSp>
        <p:nvGrpSpPr>
          <p:cNvPr id="89" name="组合 88"/>
          <p:cNvGrpSpPr/>
          <p:nvPr/>
        </p:nvGrpSpPr>
        <p:grpSpPr>
          <a:xfrm>
            <a:off x="10464981" y="5011639"/>
            <a:ext cx="1102486" cy="1322281"/>
            <a:chOff x="10100810" y="2119934"/>
            <a:chExt cx="1102486" cy="1322281"/>
          </a:xfrm>
        </p:grpSpPr>
        <p:pic>
          <p:nvPicPr>
            <p:cNvPr id="90" name="图片 8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0810" y="2119934"/>
              <a:ext cx="1102486" cy="924788"/>
            </a:xfrm>
            <a:prstGeom prst="rect">
              <a:avLst/>
            </a:prstGeom>
            <a:effectLst>
              <a:outerShdw blurRad="50800" dist="38100" dir="2700000" algn="tl" rotWithShape="0">
                <a:prstClr val="black">
                  <a:alpha val="40000"/>
                </a:prstClr>
              </a:outerShdw>
            </a:effectLst>
          </p:spPr>
        </p:pic>
        <p:sp>
          <p:nvSpPr>
            <p:cNvPr id="91" name="文本框 90"/>
            <p:cNvSpPr txBox="1"/>
            <p:nvPr/>
          </p:nvSpPr>
          <p:spPr>
            <a:xfrm>
              <a:off x="10100810" y="3195994"/>
              <a:ext cx="1102485" cy="246221"/>
            </a:xfrm>
            <a:prstGeom prst="rect">
              <a:avLst/>
            </a:prstGeom>
            <a:noFill/>
          </p:spPr>
          <p:txBody>
            <a:bodyPr wrap="square" rtlCol="0">
              <a:spAutoFit/>
            </a:bodyPr>
            <a:lstStyle/>
            <a:p>
              <a:r>
                <a:rPr lang="zh-CN" altLang="en-US" sz="1000" dirty="0">
                  <a:latin typeface="微软雅黑" panose="020B0503020204020204" charset="-122"/>
                  <a:ea typeface="微软雅黑" panose="020B0503020204020204" charset="-122"/>
                  <a:sym typeface="微软雅黑" panose="020B0503020204020204" charset="-122"/>
                </a:rPr>
                <a:t>多维度数据分析</a:t>
              </a:r>
              <a:endParaRPr lang="zh-CN" altLang="en-US" sz="1000" dirty="0">
                <a:latin typeface="微软雅黑" panose="020B0503020204020204" charset="-122"/>
                <a:ea typeface="微软雅黑" panose="020B0503020204020204" charset="-122"/>
                <a:sym typeface="微软雅黑" panose="020B0503020204020204" charset="-122"/>
              </a:endParaRPr>
            </a:p>
          </p:txBody>
        </p:sp>
      </p:grpSp>
      <p:grpSp>
        <p:nvGrpSpPr>
          <p:cNvPr id="92" name="组合 91"/>
          <p:cNvGrpSpPr/>
          <p:nvPr/>
        </p:nvGrpSpPr>
        <p:grpSpPr>
          <a:xfrm>
            <a:off x="8431948" y="5011639"/>
            <a:ext cx="1422246" cy="1325278"/>
            <a:chOff x="8259409" y="4378295"/>
            <a:chExt cx="1422246" cy="1325278"/>
          </a:xfrm>
        </p:grpSpPr>
        <p:pic>
          <p:nvPicPr>
            <p:cNvPr id="93" name="图片 92"/>
            <p:cNvPicPr>
              <a:picLocks noChangeAspect="1"/>
            </p:cNvPicPr>
            <p:nvPr/>
          </p:nvPicPr>
          <p:blipFill>
            <a:blip r:embed="rId9"/>
            <a:stretch>
              <a:fillRect/>
            </a:stretch>
          </p:blipFill>
          <p:spPr>
            <a:xfrm>
              <a:off x="8259409" y="4378295"/>
              <a:ext cx="1422246" cy="924526"/>
            </a:xfrm>
            <a:prstGeom prst="rect">
              <a:avLst/>
            </a:prstGeom>
            <a:effectLst>
              <a:outerShdw blurRad="50800" dist="38100" dir="2700000" algn="tl" rotWithShape="0">
                <a:prstClr val="black">
                  <a:alpha val="40000"/>
                </a:prstClr>
              </a:outerShdw>
            </a:effectLst>
          </p:spPr>
        </p:pic>
        <p:sp>
          <p:nvSpPr>
            <p:cNvPr id="94" name="文本框 93"/>
            <p:cNvSpPr txBox="1"/>
            <p:nvPr/>
          </p:nvSpPr>
          <p:spPr>
            <a:xfrm>
              <a:off x="8483762" y="5457352"/>
              <a:ext cx="973540" cy="246221"/>
            </a:xfrm>
            <a:prstGeom prst="rect">
              <a:avLst/>
            </a:prstGeom>
            <a:noFill/>
          </p:spPr>
          <p:txBody>
            <a:bodyPr wrap="square" rtlCol="0">
              <a:spAutoFit/>
            </a:bodyPr>
            <a:lstStyle/>
            <a:p>
              <a:r>
                <a:rPr lang="zh-CN" altLang="en-US" sz="1000" dirty="0">
                  <a:latin typeface="微软雅黑" panose="020B0503020204020204" charset="-122"/>
                  <a:ea typeface="微软雅黑" panose="020B0503020204020204" charset="-122"/>
                  <a:sym typeface="微软雅黑" panose="020B0503020204020204" charset="-122"/>
                </a:rPr>
                <a:t>教案在线制作</a:t>
              </a:r>
              <a:endParaRPr lang="zh-CN" altLang="en-US" sz="1000" dirty="0">
                <a:latin typeface="微软雅黑" panose="020B0503020204020204" charset="-122"/>
                <a:ea typeface="微软雅黑" panose="020B0503020204020204" charset="-122"/>
                <a:sym typeface="微软雅黑" panose="020B0503020204020204" charset="-122"/>
              </a:endParaRPr>
            </a:p>
          </p:txBody>
        </p:sp>
      </p:grpSp>
      <p:grpSp>
        <p:nvGrpSpPr>
          <p:cNvPr id="95" name="组合 94"/>
          <p:cNvGrpSpPr/>
          <p:nvPr/>
        </p:nvGrpSpPr>
        <p:grpSpPr>
          <a:xfrm>
            <a:off x="10416437" y="1712296"/>
            <a:ext cx="973540" cy="1261694"/>
            <a:chOff x="10206967" y="4348531"/>
            <a:chExt cx="973540" cy="1261694"/>
          </a:xfrm>
        </p:grpSpPr>
        <p:pic>
          <p:nvPicPr>
            <p:cNvPr id="96" name="图片 95"/>
            <p:cNvPicPr>
              <a:picLocks noChangeAspect="1"/>
            </p:cNvPicPr>
            <p:nvPr/>
          </p:nvPicPr>
          <p:blipFill>
            <a:blip r:embed="rId10"/>
            <a:stretch>
              <a:fillRect/>
            </a:stretch>
          </p:blipFill>
          <p:spPr>
            <a:xfrm>
              <a:off x="10206967" y="4348531"/>
              <a:ext cx="973540" cy="984053"/>
            </a:xfrm>
            <a:prstGeom prst="rect">
              <a:avLst/>
            </a:prstGeom>
            <a:effectLst>
              <a:outerShdw blurRad="50800" dist="38100" dir="2700000" algn="tl" rotWithShape="0">
                <a:prstClr val="black">
                  <a:alpha val="40000"/>
                </a:prstClr>
              </a:outerShdw>
            </a:effectLst>
          </p:spPr>
        </p:pic>
        <p:sp>
          <p:nvSpPr>
            <p:cNvPr id="97" name="文本框 96"/>
            <p:cNvSpPr txBox="1"/>
            <p:nvPr/>
          </p:nvSpPr>
          <p:spPr>
            <a:xfrm>
              <a:off x="10206967" y="5364004"/>
              <a:ext cx="973540" cy="246221"/>
            </a:xfrm>
            <a:prstGeom prst="rect">
              <a:avLst/>
            </a:prstGeom>
            <a:noFill/>
          </p:spPr>
          <p:txBody>
            <a:bodyPr wrap="square" rtlCol="0">
              <a:spAutoFit/>
            </a:bodyPr>
            <a:lstStyle/>
            <a:p>
              <a:r>
                <a:rPr lang="zh-CN" altLang="en-US" sz="1000" dirty="0">
                  <a:latin typeface="微软雅黑" panose="020B0503020204020204" charset="-122"/>
                  <a:ea typeface="微软雅黑" panose="020B0503020204020204" charset="-122"/>
                  <a:sym typeface="微软雅黑" panose="020B0503020204020204" charset="-122"/>
                </a:rPr>
                <a:t>获奖案例分享</a:t>
              </a:r>
              <a:endParaRPr lang="zh-CN" altLang="en-US" sz="1000" dirty="0">
                <a:latin typeface="微软雅黑" panose="020B0503020204020204" charset="-122"/>
                <a:ea typeface="微软雅黑" panose="020B0503020204020204" charset="-122"/>
                <a:sym typeface="微软雅黑" panose="020B0503020204020204" charset="-122"/>
              </a:endParaRPr>
            </a:p>
          </p:txBody>
        </p:sp>
      </p:grpSp>
      <p:grpSp>
        <p:nvGrpSpPr>
          <p:cNvPr id="98" name="组合 97"/>
          <p:cNvGrpSpPr/>
          <p:nvPr/>
        </p:nvGrpSpPr>
        <p:grpSpPr>
          <a:xfrm>
            <a:off x="8430390" y="1745248"/>
            <a:ext cx="1102485" cy="1228741"/>
            <a:chOff x="8365144" y="1687859"/>
            <a:chExt cx="1102485" cy="1228741"/>
          </a:xfrm>
        </p:grpSpPr>
        <p:pic>
          <p:nvPicPr>
            <p:cNvPr id="99" name="图片 98"/>
            <p:cNvPicPr>
              <a:picLocks noChangeAspect="1"/>
            </p:cNvPicPr>
            <p:nvPr/>
          </p:nvPicPr>
          <p:blipFill>
            <a:blip r:embed="rId11"/>
            <a:stretch>
              <a:fillRect/>
            </a:stretch>
          </p:blipFill>
          <p:spPr>
            <a:xfrm>
              <a:off x="8403633" y="1687859"/>
              <a:ext cx="973540" cy="927128"/>
            </a:xfrm>
            <a:prstGeom prst="rect">
              <a:avLst/>
            </a:prstGeom>
            <a:effectLst>
              <a:outerShdw blurRad="50800" dist="38100" dir="2700000" algn="tl" rotWithShape="0">
                <a:prstClr val="black">
                  <a:alpha val="40000"/>
                </a:prstClr>
              </a:outerShdw>
            </a:effectLst>
          </p:spPr>
        </p:pic>
        <p:sp>
          <p:nvSpPr>
            <p:cNvPr id="100" name="文本框 99"/>
            <p:cNvSpPr txBox="1"/>
            <p:nvPr/>
          </p:nvSpPr>
          <p:spPr>
            <a:xfrm>
              <a:off x="8365144" y="2670379"/>
              <a:ext cx="1102485" cy="246221"/>
            </a:xfrm>
            <a:prstGeom prst="rect">
              <a:avLst/>
            </a:prstGeom>
            <a:noFill/>
          </p:spPr>
          <p:txBody>
            <a:bodyPr wrap="square" rtlCol="0">
              <a:spAutoFit/>
            </a:bodyPr>
            <a:lstStyle/>
            <a:p>
              <a:r>
                <a:rPr lang="en-US" altLang="zh-CN" sz="1000" dirty="0">
                  <a:latin typeface="微软雅黑" panose="020B0503020204020204" charset="-122"/>
                  <a:ea typeface="微软雅黑" panose="020B0503020204020204" charset="-122"/>
                  <a:cs typeface="微软雅黑" panose="020B0503020204020204" charset="-122"/>
                  <a:sym typeface="微软雅黑" panose="020B0503020204020204" charset="-122"/>
                </a:rPr>
                <a:t>AI</a:t>
              </a:r>
              <a:r>
                <a:rPr lang="zh-CN" altLang="en-US" sz="1000" dirty="0">
                  <a:latin typeface="微软雅黑" panose="020B0503020204020204" charset="-122"/>
                  <a:ea typeface="微软雅黑" panose="020B0503020204020204" charset="-122"/>
                  <a:cs typeface="微软雅黑" panose="020B0503020204020204" charset="-122"/>
                  <a:sym typeface="微软雅黑" panose="020B0503020204020204" charset="-122"/>
                </a:rPr>
                <a:t>智能分析打分</a:t>
              </a:r>
              <a:endParaRPr lang="zh-CN" altLang="en-US" sz="10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1" name="文本框 100"/>
          <p:cNvSpPr txBox="1"/>
          <p:nvPr/>
        </p:nvSpPr>
        <p:spPr>
          <a:xfrm>
            <a:off x="1256919" y="2273198"/>
            <a:ext cx="726510" cy="369332"/>
          </a:xfrm>
          <a:prstGeom prst="rect">
            <a:avLst/>
          </a:prstGeom>
          <a:noFill/>
        </p:spPr>
        <p:txBody>
          <a:bodyPr wrap="square" rtlCol="0">
            <a:spAutoFit/>
          </a:bodyPr>
          <a:lstStyle/>
          <a:p>
            <a:r>
              <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学 生</a:t>
            </a:r>
            <a:endPar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2" name="文本框 101"/>
          <p:cNvSpPr txBox="1"/>
          <p:nvPr/>
        </p:nvSpPr>
        <p:spPr>
          <a:xfrm>
            <a:off x="1256919" y="4322308"/>
            <a:ext cx="726510" cy="369332"/>
          </a:xfrm>
          <a:prstGeom prst="rect">
            <a:avLst/>
          </a:prstGeom>
          <a:noFill/>
        </p:spPr>
        <p:txBody>
          <a:bodyPr wrap="square" rtlCol="0">
            <a:spAutoFit/>
          </a:bodyPr>
          <a:lstStyle/>
          <a:p>
            <a:r>
              <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老 师</a:t>
            </a:r>
            <a:endPar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3" name="文本框 102"/>
          <p:cNvSpPr txBox="1"/>
          <p:nvPr/>
        </p:nvSpPr>
        <p:spPr>
          <a:xfrm>
            <a:off x="1165038" y="6306498"/>
            <a:ext cx="910272" cy="369332"/>
          </a:xfrm>
          <a:prstGeom prst="rect">
            <a:avLst/>
          </a:prstGeom>
          <a:noFill/>
        </p:spPr>
        <p:txBody>
          <a:bodyPr wrap="square" rtlCol="0">
            <a:spAutoFit/>
          </a:bodyPr>
          <a:lstStyle/>
          <a:p>
            <a:r>
              <a:rPr lang="zh-CN" altLang="en-US" dirty="0">
                <a:latin typeface="微软雅黑" panose="020B0503020204020204" charset="-122"/>
                <a:ea typeface="微软雅黑" panose="020B0503020204020204" charset="-122"/>
                <a:sym typeface="微软雅黑" panose="020B0503020204020204" charset="-122"/>
              </a:rPr>
              <a:t>管理员</a:t>
            </a:r>
            <a:endParaRPr lang="zh-CN" altLang="en-US" dirty="0">
              <a:latin typeface="微软雅黑" panose="020B0503020204020204" charset="-122"/>
              <a:ea typeface="微软雅黑" panose="020B0503020204020204" charset="-122"/>
              <a:sym typeface="微软雅黑" panose="020B050302020402020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18392"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功能概述</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2" name="圆角矩形 1"/>
          <p:cNvSpPr>
            <a:spLocks noChangeAspect="1"/>
          </p:cNvSpPr>
          <p:nvPr/>
        </p:nvSpPr>
        <p:spPr>
          <a:xfrm>
            <a:off x="602165" y="3211554"/>
            <a:ext cx="2344933" cy="792000"/>
          </a:xfrm>
          <a:prstGeom prst="round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zh-CN" altLang="en-US" sz="2000" dirty="0"/>
              <a:t>虚拟仿真实训资源</a:t>
            </a:r>
            <a:endParaRPr kumimoji="1" lang="zh-CN" altLang="en-US" sz="2000" dirty="0"/>
          </a:p>
        </p:txBody>
      </p:sp>
      <p:sp>
        <p:nvSpPr>
          <p:cNvPr id="18" name="圆角矩形 17"/>
          <p:cNvSpPr/>
          <p:nvPr/>
        </p:nvSpPr>
        <p:spPr>
          <a:xfrm>
            <a:off x="7365462" y="2991798"/>
            <a:ext cx="3629640" cy="1265915"/>
          </a:xfrm>
          <a:prstGeom prst="roundRect">
            <a:avLst/>
          </a:prstGeom>
          <a:ln w="28575">
            <a:solidFill>
              <a:srgbClr val="084291"/>
            </a:solidFill>
          </a:ln>
        </p:spPr>
        <p:style>
          <a:lnRef idx="2">
            <a:schemeClr val="accent3"/>
          </a:lnRef>
          <a:fillRef idx="1">
            <a:schemeClr val="lt1"/>
          </a:fillRef>
          <a:effectRef idx="0">
            <a:schemeClr val="accent3"/>
          </a:effectRef>
          <a:fontRef idx="minor">
            <a:schemeClr val="dk1"/>
          </a:fontRef>
        </p:style>
        <p:txBody>
          <a:bodyPr rtlCol="0" anchor="ctr"/>
          <a:lstStyle/>
          <a:p>
            <a:pPr>
              <a:lnSpc>
                <a:spcPts val="2500"/>
              </a:lnSpc>
            </a:pPr>
            <a:r>
              <a:rPr lang="zh-CN" altLang="en-US" sz="2000" b="0" i="0" u="none" strike="noStrike" dirty="0">
                <a:solidFill>
                  <a:srgbClr val="000000"/>
                </a:solidFill>
                <a:effectLst/>
                <a:latin typeface="微软雅黑" panose="020B0503020204020204" charset="-122"/>
                <a:ea typeface="微软雅黑" panose="020B0503020204020204" charset="-122"/>
              </a:rPr>
              <a:t>解决实训教学“三高三难”：</a:t>
            </a:r>
            <a:endParaRPr lang="en-US" altLang="zh-CN" sz="2000" b="0" i="0" u="none" strike="noStrike" dirty="0">
              <a:solidFill>
                <a:srgbClr val="000000"/>
              </a:solidFill>
              <a:effectLst/>
              <a:latin typeface="微软雅黑" panose="020B0503020204020204" charset="-122"/>
              <a:ea typeface="微软雅黑" panose="020B0503020204020204" charset="-122"/>
            </a:endParaRPr>
          </a:p>
          <a:p>
            <a:pPr>
              <a:lnSpc>
                <a:spcPts val="2500"/>
              </a:lnSpc>
            </a:pPr>
            <a:r>
              <a:rPr lang="zh-CN" altLang="en-US" sz="2000" b="0" i="0" u="none" strike="noStrike" dirty="0">
                <a:solidFill>
                  <a:srgbClr val="000000"/>
                </a:solidFill>
                <a:effectLst/>
                <a:latin typeface="微软雅黑" panose="020B0503020204020204" charset="-122"/>
                <a:ea typeface="微软雅黑" panose="020B0503020204020204" charset="-122"/>
              </a:rPr>
              <a:t>高投入、高损耗、高风险</a:t>
            </a:r>
            <a:endParaRPr lang="en-US" altLang="zh-CN" sz="2000" b="0" i="0" u="none" strike="noStrike" dirty="0">
              <a:solidFill>
                <a:srgbClr val="000000"/>
              </a:solidFill>
              <a:effectLst/>
              <a:latin typeface="微软雅黑" panose="020B0503020204020204" charset="-122"/>
              <a:ea typeface="微软雅黑" panose="020B0503020204020204" charset="-122"/>
            </a:endParaRPr>
          </a:p>
          <a:p>
            <a:pPr>
              <a:lnSpc>
                <a:spcPts val="2500"/>
              </a:lnSpc>
            </a:pPr>
            <a:r>
              <a:rPr lang="zh-CN" altLang="en-US" sz="2000" b="0" i="0" u="none" strike="noStrike" dirty="0">
                <a:solidFill>
                  <a:srgbClr val="000000"/>
                </a:solidFill>
                <a:effectLst/>
                <a:latin typeface="微软雅黑" panose="020B0503020204020204" charset="-122"/>
                <a:ea typeface="微软雅黑" panose="020B0503020204020204" charset="-122"/>
              </a:rPr>
              <a:t>难实施、难观摩、难再现</a:t>
            </a:r>
            <a:endParaRPr kumimoji="1" lang="zh-CN" altLang="en-US" sz="2000" dirty="0"/>
          </a:p>
        </p:txBody>
      </p:sp>
      <p:sp>
        <p:nvSpPr>
          <p:cNvPr id="19" name="圆角矩形 18"/>
          <p:cNvSpPr>
            <a:spLocks noChangeAspect="1"/>
          </p:cNvSpPr>
          <p:nvPr/>
        </p:nvSpPr>
        <p:spPr>
          <a:xfrm>
            <a:off x="3556363" y="3203076"/>
            <a:ext cx="2138400" cy="84336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lnSpc>
                <a:spcPts val="2260"/>
              </a:lnSpc>
            </a:pPr>
            <a:r>
              <a:rPr kumimoji="1" lang="zh-CN" altLang="en-US" dirty="0"/>
              <a:t>对接人才培养方案和职业培训方案</a:t>
            </a:r>
            <a:endParaRPr kumimoji="1" lang="zh-CN" altLang="en-US" dirty="0"/>
          </a:p>
        </p:txBody>
      </p:sp>
      <p:sp>
        <p:nvSpPr>
          <p:cNvPr id="20" name="圆角矩形 19"/>
          <p:cNvSpPr>
            <a:spLocks noChangeAspect="1"/>
          </p:cNvSpPr>
          <p:nvPr/>
        </p:nvSpPr>
        <p:spPr>
          <a:xfrm>
            <a:off x="3556363" y="1957120"/>
            <a:ext cx="2138400" cy="84336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lnSpc>
                <a:spcPts val="2260"/>
              </a:lnSpc>
            </a:pPr>
            <a:r>
              <a:rPr kumimoji="1" lang="zh-CN" altLang="en-US" dirty="0"/>
              <a:t>对接实际工作岗位核心技能</a:t>
            </a:r>
            <a:endParaRPr kumimoji="1" lang="zh-CN" altLang="en-US" dirty="0"/>
          </a:p>
        </p:txBody>
      </p:sp>
      <p:sp>
        <p:nvSpPr>
          <p:cNvPr id="21" name="圆角矩形 20"/>
          <p:cNvSpPr>
            <a:spLocks noChangeAspect="1"/>
          </p:cNvSpPr>
          <p:nvPr/>
        </p:nvSpPr>
        <p:spPr>
          <a:xfrm>
            <a:off x="3556363" y="4449032"/>
            <a:ext cx="2138400" cy="84336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r>
              <a:rPr kumimoji="1" lang="zh-CN" altLang="en-US" dirty="0"/>
              <a:t>对接实习实训</a:t>
            </a:r>
            <a:endParaRPr kumimoji="1" lang="zh-CN" altLang="en-US" dirty="0"/>
          </a:p>
        </p:txBody>
      </p:sp>
      <p:sp>
        <p:nvSpPr>
          <p:cNvPr id="22" name="箭头: 燕尾形 30"/>
          <p:cNvSpPr/>
          <p:nvPr/>
        </p:nvSpPr>
        <p:spPr>
          <a:xfrm>
            <a:off x="5990494" y="3322782"/>
            <a:ext cx="1013489" cy="633240"/>
          </a:xfrm>
          <a:prstGeom prst="notch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charset="-122"/>
              <a:ea typeface="微软雅黑" panose="020B0503020204020204" charset="-122"/>
              <a:sym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3429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429173" y="336092"/>
            <a:ext cx="876282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学生端展示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53" name="图片 52"/>
          <p:cNvPicPr>
            <a:picLocks noChangeAspect="1"/>
          </p:cNvPicPr>
          <p:nvPr/>
        </p:nvPicPr>
        <p:blipFill rotWithShape="1">
          <a:blip r:embed="rId4" cstate="print">
            <a:extLst>
              <a:ext uri="{28A0092B-C50C-407E-A947-70E740481C1C}">
                <a14:useLocalDpi xmlns:a14="http://schemas.microsoft.com/office/drawing/2010/main" val="0"/>
              </a:ext>
            </a:extLst>
          </a:blip>
          <a:srcRect l="6714" r="6714"/>
          <a:stretch>
            <a:fillRect/>
          </a:stretch>
        </p:blipFill>
        <p:spPr>
          <a:xfrm>
            <a:off x="1146673" y="2211416"/>
            <a:ext cx="2629251" cy="2629251"/>
          </a:xfrm>
          <a:prstGeom prst="ellipse">
            <a:avLst/>
          </a:prstGeom>
          <a:ln>
            <a:solidFill>
              <a:schemeClr val="bg1">
                <a:lumMod val="85000"/>
              </a:schemeClr>
            </a:solidFill>
          </a:ln>
          <a:effectLst>
            <a:outerShdw blurRad="863600" sx="102000" sy="102000" algn="ctr" rotWithShape="0">
              <a:prstClr val="black">
                <a:alpha val="17000"/>
              </a:prstClr>
            </a:outerShdw>
          </a:effectLst>
        </p:spPr>
      </p:pic>
      <p:grpSp>
        <p:nvGrpSpPr>
          <p:cNvPr id="54" name="组合 53"/>
          <p:cNvGrpSpPr/>
          <p:nvPr/>
        </p:nvGrpSpPr>
        <p:grpSpPr>
          <a:xfrm>
            <a:off x="4644135" y="2025534"/>
            <a:ext cx="6388323" cy="3217551"/>
            <a:chOff x="5512984" y="2426876"/>
            <a:chExt cx="6388323" cy="3217551"/>
          </a:xfrm>
        </p:grpSpPr>
        <p:sp>
          <p:nvSpPr>
            <p:cNvPr id="61" name="MH_Other_1"/>
            <p:cNvSpPr/>
            <p:nvPr>
              <p:custDataLst>
                <p:tags r:id="rId5"/>
              </p:custDataLst>
            </p:nvPr>
          </p:nvSpPr>
          <p:spPr>
            <a:xfrm rot="16200000">
              <a:off x="7662506" y="1758092"/>
              <a:ext cx="686347" cy="4283384"/>
            </a:xfrm>
            <a:custGeom>
              <a:avLst/>
              <a:gdLst>
                <a:gd name="connsiteX0" fmla="*/ 804334 w 1109136"/>
                <a:gd name="connsiteY0" fmla="*/ 5994403 h 7018869"/>
                <a:gd name="connsiteX1" fmla="*/ 304801 w 1109136"/>
                <a:gd name="connsiteY1" fmla="*/ 5994403 h 7018869"/>
                <a:gd name="connsiteX2" fmla="*/ 554568 w 1109136"/>
                <a:gd name="connsiteY2" fmla="*/ 0 h 7018869"/>
                <a:gd name="connsiteX3" fmla="*/ 1109136 w 1109136"/>
                <a:gd name="connsiteY3" fmla="*/ 5994405 h 7018869"/>
                <a:gd name="connsiteX4" fmla="*/ 554568 w 1109136"/>
                <a:gd name="connsiteY4" fmla="*/ 7018869 h 7018869"/>
                <a:gd name="connsiteX5" fmla="*/ 0 w 1109136"/>
                <a:gd name="connsiteY5" fmla="*/ 5994405 h 70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36" h="7018869">
                  <a:moveTo>
                    <a:pt x="804334" y="5994403"/>
                  </a:moveTo>
                  <a:lnTo>
                    <a:pt x="304801" y="5994403"/>
                  </a:lnTo>
                  <a:lnTo>
                    <a:pt x="554568" y="0"/>
                  </a:lnTo>
                  <a:close/>
                  <a:moveTo>
                    <a:pt x="1109136" y="5994405"/>
                  </a:moveTo>
                  <a:lnTo>
                    <a:pt x="554568" y="7018869"/>
                  </a:lnTo>
                  <a:lnTo>
                    <a:pt x="0" y="5994405"/>
                  </a:lnTo>
                  <a:close/>
                </a:path>
              </a:pathLst>
            </a:cu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sym typeface="微软雅黑" panose="020B0503020204020204" charset="-122"/>
              </a:endParaRPr>
            </a:p>
          </p:txBody>
        </p:sp>
        <p:sp>
          <p:nvSpPr>
            <p:cNvPr id="62" name="KSO_Shape"/>
            <p:cNvSpPr/>
            <p:nvPr/>
          </p:nvSpPr>
          <p:spPr bwMode="auto">
            <a:xfrm>
              <a:off x="8686236" y="3453533"/>
              <a:ext cx="917424" cy="856263"/>
            </a:xfrm>
            <a:custGeom>
              <a:avLst/>
              <a:gdLst>
                <a:gd name="T0" fmla="*/ 1516226 w 900113"/>
                <a:gd name="T1" fmla="*/ 397797 h 839788"/>
                <a:gd name="T2" fmla="*/ 1842604 w 900113"/>
                <a:gd name="T3" fmla="*/ 646339 h 839788"/>
                <a:gd name="T4" fmla="*/ 1880522 w 900113"/>
                <a:gd name="T5" fmla="*/ 670376 h 839788"/>
                <a:gd name="T6" fmla="*/ 1904041 w 900113"/>
                <a:gd name="T7" fmla="*/ 714123 h 839788"/>
                <a:gd name="T8" fmla="*/ 1898761 w 900113"/>
                <a:gd name="T9" fmla="*/ 762199 h 839788"/>
                <a:gd name="T10" fmla="*/ 1868522 w 900113"/>
                <a:gd name="T11" fmla="*/ 799694 h 839788"/>
                <a:gd name="T12" fmla="*/ 1829165 w 900113"/>
                <a:gd name="T13" fmla="*/ 814117 h 839788"/>
                <a:gd name="T14" fmla="*/ 1428871 w 900113"/>
                <a:gd name="T15" fmla="*/ 808349 h 839788"/>
                <a:gd name="T16" fmla="*/ 1394793 w 900113"/>
                <a:gd name="T17" fmla="*/ 789119 h 839788"/>
                <a:gd name="T18" fmla="*/ 1371273 w 900113"/>
                <a:gd name="T19" fmla="*/ 752102 h 839788"/>
                <a:gd name="T20" fmla="*/ 1367434 w 900113"/>
                <a:gd name="T21" fmla="*/ 581921 h 839788"/>
                <a:gd name="T22" fmla="*/ 1360715 w 900113"/>
                <a:gd name="T23" fmla="*/ 1029489 h 839788"/>
                <a:gd name="T24" fmla="*/ 1375593 w 900113"/>
                <a:gd name="T25" fmla="*/ 1084293 h 839788"/>
                <a:gd name="T26" fmla="*/ 1367434 w 900113"/>
                <a:gd name="T27" fmla="*/ 1141021 h 839788"/>
                <a:gd name="T28" fmla="*/ 1225362 w 900113"/>
                <a:gd name="T29" fmla="*/ 1734733 h 839788"/>
                <a:gd name="T30" fmla="*/ 1185045 w 900113"/>
                <a:gd name="T31" fmla="*/ 1768386 h 839788"/>
                <a:gd name="T32" fmla="*/ 1129369 w 900113"/>
                <a:gd name="T33" fmla="*/ 1777519 h 839788"/>
                <a:gd name="T34" fmla="*/ 1073693 w 900113"/>
                <a:gd name="T35" fmla="*/ 1754444 h 839788"/>
                <a:gd name="T36" fmla="*/ 1039614 w 900113"/>
                <a:gd name="T37" fmla="*/ 1704446 h 839788"/>
                <a:gd name="T38" fmla="*/ 1037214 w 900113"/>
                <a:gd name="T39" fmla="*/ 1653009 h 839788"/>
                <a:gd name="T40" fmla="*/ 666199 w 900113"/>
                <a:gd name="T41" fmla="*/ 1195825 h 839788"/>
                <a:gd name="T42" fmla="*/ 626362 w 900113"/>
                <a:gd name="T43" fmla="*/ 1217939 h 839788"/>
                <a:gd name="T44" fmla="*/ 545727 w 900113"/>
                <a:gd name="T45" fmla="*/ 1229476 h 839788"/>
                <a:gd name="T46" fmla="*/ 63837 w 900113"/>
                <a:gd name="T47" fmla="*/ 1221303 h 839788"/>
                <a:gd name="T48" fmla="*/ 22078 w 900113"/>
                <a:gd name="T49" fmla="*/ 1189094 h 839788"/>
                <a:gd name="T50" fmla="*/ 961 w 900113"/>
                <a:gd name="T51" fmla="*/ 1137174 h 839788"/>
                <a:gd name="T52" fmla="*/ 11039 w 900113"/>
                <a:gd name="T53" fmla="*/ 1077562 h 839788"/>
                <a:gd name="T54" fmla="*/ 52317 w 900113"/>
                <a:gd name="T55" fmla="*/ 1033817 h 839788"/>
                <a:gd name="T56" fmla="*/ 101274 w 900113"/>
                <a:gd name="T57" fmla="*/ 1019875 h 839788"/>
                <a:gd name="T58" fmla="*/ 637401 w 900113"/>
                <a:gd name="T59" fmla="*/ 672781 h 839788"/>
                <a:gd name="T60" fmla="*/ 589883 w 900113"/>
                <a:gd name="T61" fmla="*/ 695376 h 839788"/>
                <a:gd name="T62" fmla="*/ 541407 w 900113"/>
                <a:gd name="T63" fmla="*/ 686240 h 839788"/>
                <a:gd name="T64" fmla="*/ 508288 w 900113"/>
                <a:gd name="T65" fmla="*/ 653550 h 839788"/>
                <a:gd name="T66" fmla="*/ 499170 w 900113"/>
                <a:gd name="T67" fmla="*/ 605477 h 839788"/>
                <a:gd name="T68" fmla="*/ 519807 w 900113"/>
                <a:gd name="T69" fmla="*/ 558846 h 839788"/>
                <a:gd name="T70" fmla="*/ 826029 w 900113"/>
                <a:gd name="T71" fmla="*/ 217039 h 839788"/>
                <a:gd name="T72" fmla="*/ 1503745 w 900113"/>
                <a:gd name="T73" fmla="*/ 0 h 839788"/>
                <a:gd name="T74" fmla="*/ 1552221 w 900113"/>
                <a:gd name="T75" fmla="*/ 7203 h 839788"/>
                <a:gd name="T76" fmla="*/ 1594939 w 900113"/>
                <a:gd name="T77" fmla="*/ 27848 h 839788"/>
                <a:gd name="T78" fmla="*/ 1629017 w 900113"/>
                <a:gd name="T79" fmla="*/ 59059 h 839788"/>
                <a:gd name="T80" fmla="*/ 1653976 w 900113"/>
                <a:gd name="T81" fmla="*/ 99870 h 839788"/>
                <a:gd name="T82" fmla="*/ 1665495 w 900113"/>
                <a:gd name="T83" fmla="*/ 145966 h 839788"/>
                <a:gd name="T84" fmla="*/ 1663576 w 900113"/>
                <a:gd name="T85" fmla="*/ 195902 h 839788"/>
                <a:gd name="T86" fmla="*/ 1647256 w 900113"/>
                <a:gd name="T87" fmla="*/ 240556 h 839788"/>
                <a:gd name="T88" fmla="*/ 1618458 w 900113"/>
                <a:gd name="T89" fmla="*/ 278008 h 839788"/>
                <a:gd name="T90" fmla="*/ 1581019 w 900113"/>
                <a:gd name="T91" fmla="*/ 306338 h 839788"/>
                <a:gd name="T92" fmla="*/ 1536382 w 900113"/>
                <a:gd name="T93" fmla="*/ 323142 h 839788"/>
                <a:gd name="T94" fmla="*/ 1486945 w 900113"/>
                <a:gd name="T95" fmla="*/ 325064 h 839788"/>
                <a:gd name="T96" fmla="*/ 1440389 w 900113"/>
                <a:gd name="T97" fmla="*/ 313541 h 839788"/>
                <a:gd name="T98" fmla="*/ 1399591 w 900113"/>
                <a:gd name="T99" fmla="*/ 288572 h 839788"/>
                <a:gd name="T100" fmla="*/ 1368393 w 900113"/>
                <a:gd name="T101" fmla="*/ 254481 h 839788"/>
                <a:gd name="T102" fmla="*/ 1348234 w 900113"/>
                <a:gd name="T103" fmla="*/ 211748 h 839788"/>
                <a:gd name="T104" fmla="*/ 1340554 w 900113"/>
                <a:gd name="T105" fmla="*/ 163251 h 839788"/>
                <a:gd name="T106" fmla="*/ 1348234 w 900113"/>
                <a:gd name="T107" fmla="*/ 114276 h 839788"/>
                <a:gd name="T108" fmla="*/ 1368393 w 900113"/>
                <a:gd name="T109" fmla="*/ 71542 h 839788"/>
                <a:gd name="T110" fmla="*/ 1399591 w 900113"/>
                <a:gd name="T111" fmla="*/ 37451 h 839788"/>
                <a:gd name="T112" fmla="*/ 1440389 w 900113"/>
                <a:gd name="T113" fmla="*/ 12483 h 839788"/>
                <a:gd name="T114" fmla="*/ 1486945 w 900113"/>
                <a:gd name="T115" fmla="*/ 959 h 8397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00113" h="839788">
                  <a:moveTo>
                    <a:pt x="407081" y="98425"/>
                  </a:moveTo>
                  <a:lnTo>
                    <a:pt x="593726" y="98425"/>
                  </a:lnTo>
                  <a:lnTo>
                    <a:pt x="613002" y="112276"/>
                  </a:lnTo>
                  <a:lnTo>
                    <a:pt x="655865" y="143157"/>
                  </a:lnTo>
                  <a:lnTo>
                    <a:pt x="700542" y="175627"/>
                  </a:lnTo>
                  <a:lnTo>
                    <a:pt x="716417" y="187888"/>
                  </a:lnTo>
                  <a:lnTo>
                    <a:pt x="721633" y="191748"/>
                  </a:lnTo>
                  <a:lnTo>
                    <a:pt x="724581" y="194246"/>
                  </a:lnTo>
                  <a:lnTo>
                    <a:pt x="724581" y="304145"/>
                  </a:lnTo>
                  <a:lnTo>
                    <a:pt x="864054" y="304145"/>
                  </a:lnTo>
                  <a:lnTo>
                    <a:pt x="867456" y="304599"/>
                  </a:lnTo>
                  <a:lnTo>
                    <a:pt x="870631" y="305280"/>
                  </a:lnTo>
                  <a:lnTo>
                    <a:pt x="874033" y="306643"/>
                  </a:lnTo>
                  <a:lnTo>
                    <a:pt x="877208" y="308005"/>
                  </a:lnTo>
                  <a:lnTo>
                    <a:pt x="880156" y="309821"/>
                  </a:lnTo>
                  <a:lnTo>
                    <a:pt x="883104" y="311865"/>
                  </a:lnTo>
                  <a:lnTo>
                    <a:pt x="885826" y="314136"/>
                  </a:lnTo>
                  <a:lnTo>
                    <a:pt x="888547" y="316633"/>
                  </a:lnTo>
                  <a:lnTo>
                    <a:pt x="891495" y="319585"/>
                  </a:lnTo>
                  <a:lnTo>
                    <a:pt x="893536" y="322764"/>
                  </a:lnTo>
                  <a:lnTo>
                    <a:pt x="895578" y="326397"/>
                  </a:lnTo>
                  <a:lnTo>
                    <a:pt x="897392" y="329803"/>
                  </a:lnTo>
                  <a:lnTo>
                    <a:pt x="898526" y="333436"/>
                  </a:lnTo>
                  <a:lnTo>
                    <a:pt x="899660" y="337296"/>
                  </a:lnTo>
                  <a:lnTo>
                    <a:pt x="900113" y="340929"/>
                  </a:lnTo>
                  <a:lnTo>
                    <a:pt x="900113" y="345016"/>
                  </a:lnTo>
                  <a:lnTo>
                    <a:pt x="900113" y="348876"/>
                  </a:lnTo>
                  <a:lnTo>
                    <a:pt x="899433" y="352509"/>
                  </a:lnTo>
                  <a:lnTo>
                    <a:pt x="898526" y="356142"/>
                  </a:lnTo>
                  <a:lnTo>
                    <a:pt x="897165" y="360003"/>
                  </a:lnTo>
                  <a:lnTo>
                    <a:pt x="895578" y="363408"/>
                  </a:lnTo>
                  <a:lnTo>
                    <a:pt x="893536" y="367042"/>
                  </a:lnTo>
                  <a:lnTo>
                    <a:pt x="891042" y="369993"/>
                  </a:lnTo>
                  <a:lnTo>
                    <a:pt x="888320" y="373172"/>
                  </a:lnTo>
                  <a:lnTo>
                    <a:pt x="885599" y="375443"/>
                  </a:lnTo>
                  <a:lnTo>
                    <a:pt x="882877" y="377713"/>
                  </a:lnTo>
                  <a:lnTo>
                    <a:pt x="879929" y="379530"/>
                  </a:lnTo>
                  <a:lnTo>
                    <a:pt x="876981" y="381119"/>
                  </a:lnTo>
                  <a:lnTo>
                    <a:pt x="874033" y="382482"/>
                  </a:lnTo>
                  <a:lnTo>
                    <a:pt x="870631" y="383390"/>
                  </a:lnTo>
                  <a:lnTo>
                    <a:pt x="867456" y="384298"/>
                  </a:lnTo>
                  <a:lnTo>
                    <a:pt x="864281" y="384525"/>
                  </a:lnTo>
                  <a:lnTo>
                    <a:pt x="695552" y="384525"/>
                  </a:lnTo>
                  <a:lnTo>
                    <a:pt x="690790" y="384525"/>
                  </a:lnTo>
                  <a:lnTo>
                    <a:pt x="686481" y="383844"/>
                  </a:lnTo>
                  <a:lnTo>
                    <a:pt x="682172" y="383390"/>
                  </a:lnTo>
                  <a:lnTo>
                    <a:pt x="678543" y="382709"/>
                  </a:lnTo>
                  <a:lnTo>
                    <a:pt x="675142" y="381801"/>
                  </a:lnTo>
                  <a:lnTo>
                    <a:pt x="671740" y="380438"/>
                  </a:lnTo>
                  <a:lnTo>
                    <a:pt x="668792" y="379303"/>
                  </a:lnTo>
                  <a:lnTo>
                    <a:pt x="666070" y="377713"/>
                  </a:lnTo>
                  <a:lnTo>
                    <a:pt x="663576" y="376124"/>
                  </a:lnTo>
                  <a:lnTo>
                    <a:pt x="661308" y="374535"/>
                  </a:lnTo>
                  <a:lnTo>
                    <a:pt x="659040" y="372718"/>
                  </a:lnTo>
                  <a:lnTo>
                    <a:pt x="657226" y="370902"/>
                  </a:lnTo>
                  <a:lnTo>
                    <a:pt x="655638" y="369085"/>
                  </a:lnTo>
                  <a:lnTo>
                    <a:pt x="653824" y="367042"/>
                  </a:lnTo>
                  <a:lnTo>
                    <a:pt x="651329" y="362954"/>
                  </a:lnTo>
                  <a:lnTo>
                    <a:pt x="649288" y="359321"/>
                  </a:lnTo>
                  <a:lnTo>
                    <a:pt x="647927" y="355234"/>
                  </a:lnTo>
                  <a:lnTo>
                    <a:pt x="646793" y="351828"/>
                  </a:lnTo>
                  <a:lnTo>
                    <a:pt x="646340" y="348422"/>
                  </a:lnTo>
                  <a:lnTo>
                    <a:pt x="645886" y="345698"/>
                  </a:lnTo>
                  <a:lnTo>
                    <a:pt x="645660" y="343881"/>
                  </a:lnTo>
                  <a:lnTo>
                    <a:pt x="645660" y="341837"/>
                  </a:lnTo>
                  <a:lnTo>
                    <a:pt x="646113" y="274854"/>
                  </a:lnTo>
                  <a:lnTo>
                    <a:pt x="547008" y="387931"/>
                  </a:lnTo>
                  <a:lnTo>
                    <a:pt x="636588" y="477849"/>
                  </a:lnTo>
                  <a:lnTo>
                    <a:pt x="637722" y="478757"/>
                  </a:lnTo>
                  <a:lnTo>
                    <a:pt x="639990" y="481482"/>
                  </a:lnTo>
                  <a:lnTo>
                    <a:pt x="641351" y="483752"/>
                  </a:lnTo>
                  <a:lnTo>
                    <a:pt x="642938" y="486250"/>
                  </a:lnTo>
                  <a:lnTo>
                    <a:pt x="644299" y="489429"/>
                  </a:lnTo>
                  <a:lnTo>
                    <a:pt x="646113" y="493062"/>
                  </a:lnTo>
                  <a:lnTo>
                    <a:pt x="647474" y="497149"/>
                  </a:lnTo>
                  <a:lnTo>
                    <a:pt x="648608" y="501690"/>
                  </a:lnTo>
                  <a:lnTo>
                    <a:pt x="649288" y="506686"/>
                  </a:lnTo>
                  <a:lnTo>
                    <a:pt x="649968" y="512135"/>
                  </a:lnTo>
                  <a:lnTo>
                    <a:pt x="649968" y="518266"/>
                  </a:lnTo>
                  <a:lnTo>
                    <a:pt x="649061" y="524624"/>
                  </a:lnTo>
                  <a:lnTo>
                    <a:pt x="648608" y="528030"/>
                  </a:lnTo>
                  <a:lnTo>
                    <a:pt x="647927" y="531663"/>
                  </a:lnTo>
                  <a:lnTo>
                    <a:pt x="647020" y="535296"/>
                  </a:lnTo>
                  <a:lnTo>
                    <a:pt x="646113" y="538929"/>
                  </a:lnTo>
                  <a:lnTo>
                    <a:pt x="587602" y="800279"/>
                  </a:lnTo>
                  <a:lnTo>
                    <a:pt x="586468" y="804366"/>
                  </a:lnTo>
                  <a:lnTo>
                    <a:pt x="585108" y="808453"/>
                  </a:lnTo>
                  <a:lnTo>
                    <a:pt x="583293" y="812086"/>
                  </a:lnTo>
                  <a:lnTo>
                    <a:pt x="581252" y="815946"/>
                  </a:lnTo>
                  <a:lnTo>
                    <a:pt x="578984" y="819352"/>
                  </a:lnTo>
                  <a:lnTo>
                    <a:pt x="576263" y="822758"/>
                  </a:lnTo>
                  <a:lnTo>
                    <a:pt x="573542" y="825710"/>
                  </a:lnTo>
                  <a:lnTo>
                    <a:pt x="570367" y="828662"/>
                  </a:lnTo>
                  <a:lnTo>
                    <a:pt x="567192" y="831160"/>
                  </a:lnTo>
                  <a:lnTo>
                    <a:pt x="563563" y="833430"/>
                  </a:lnTo>
                  <a:lnTo>
                    <a:pt x="559934" y="835247"/>
                  </a:lnTo>
                  <a:lnTo>
                    <a:pt x="555852" y="836836"/>
                  </a:lnTo>
                  <a:lnTo>
                    <a:pt x="551997" y="838199"/>
                  </a:lnTo>
                  <a:lnTo>
                    <a:pt x="547688" y="839107"/>
                  </a:lnTo>
                  <a:lnTo>
                    <a:pt x="543152" y="839561"/>
                  </a:lnTo>
                  <a:lnTo>
                    <a:pt x="538843" y="839788"/>
                  </a:lnTo>
                  <a:lnTo>
                    <a:pt x="533627" y="839561"/>
                  </a:lnTo>
                  <a:lnTo>
                    <a:pt x="528638" y="838880"/>
                  </a:lnTo>
                  <a:lnTo>
                    <a:pt x="523876" y="837745"/>
                  </a:lnTo>
                  <a:lnTo>
                    <a:pt x="519567" y="835928"/>
                  </a:lnTo>
                  <a:lnTo>
                    <a:pt x="515258" y="833884"/>
                  </a:lnTo>
                  <a:lnTo>
                    <a:pt x="510949" y="831387"/>
                  </a:lnTo>
                  <a:lnTo>
                    <a:pt x="507320" y="828662"/>
                  </a:lnTo>
                  <a:lnTo>
                    <a:pt x="503692" y="825483"/>
                  </a:lnTo>
                  <a:lnTo>
                    <a:pt x="500517" y="821850"/>
                  </a:lnTo>
                  <a:lnTo>
                    <a:pt x="497568" y="817990"/>
                  </a:lnTo>
                  <a:lnTo>
                    <a:pt x="495074" y="813903"/>
                  </a:lnTo>
                  <a:lnTo>
                    <a:pt x="493033" y="809362"/>
                  </a:lnTo>
                  <a:lnTo>
                    <a:pt x="491218" y="805047"/>
                  </a:lnTo>
                  <a:lnTo>
                    <a:pt x="490084" y="800279"/>
                  </a:lnTo>
                  <a:lnTo>
                    <a:pt x="489404" y="795284"/>
                  </a:lnTo>
                  <a:lnTo>
                    <a:pt x="489177" y="790288"/>
                  </a:lnTo>
                  <a:lnTo>
                    <a:pt x="489177" y="786882"/>
                  </a:lnTo>
                  <a:lnTo>
                    <a:pt x="489631" y="783703"/>
                  </a:lnTo>
                  <a:lnTo>
                    <a:pt x="490084" y="780752"/>
                  </a:lnTo>
                  <a:lnTo>
                    <a:pt x="490538" y="777800"/>
                  </a:lnTo>
                  <a:lnTo>
                    <a:pt x="538843" y="563225"/>
                  </a:lnTo>
                  <a:lnTo>
                    <a:pt x="420234" y="447876"/>
                  </a:lnTo>
                  <a:lnTo>
                    <a:pt x="318181" y="561635"/>
                  </a:lnTo>
                  <a:lnTo>
                    <a:pt x="317274" y="562543"/>
                  </a:lnTo>
                  <a:lnTo>
                    <a:pt x="314779" y="564814"/>
                  </a:lnTo>
                  <a:lnTo>
                    <a:pt x="312738" y="566403"/>
                  </a:lnTo>
                  <a:lnTo>
                    <a:pt x="310697" y="568220"/>
                  </a:lnTo>
                  <a:lnTo>
                    <a:pt x="307522" y="569809"/>
                  </a:lnTo>
                  <a:lnTo>
                    <a:pt x="304347" y="571853"/>
                  </a:lnTo>
                  <a:lnTo>
                    <a:pt x="300491" y="573669"/>
                  </a:lnTo>
                  <a:lnTo>
                    <a:pt x="295956" y="575259"/>
                  </a:lnTo>
                  <a:lnTo>
                    <a:pt x="291193" y="576848"/>
                  </a:lnTo>
                  <a:lnTo>
                    <a:pt x="285750" y="578438"/>
                  </a:lnTo>
                  <a:lnTo>
                    <a:pt x="279400" y="579346"/>
                  </a:lnTo>
                  <a:lnTo>
                    <a:pt x="272824" y="580027"/>
                  </a:lnTo>
                  <a:lnTo>
                    <a:pt x="265566" y="580708"/>
                  </a:lnTo>
                  <a:lnTo>
                    <a:pt x="257856" y="580708"/>
                  </a:lnTo>
                  <a:lnTo>
                    <a:pt x="50573" y="580936"/>
                  </a:lnTo>
                  <a:lnTo>
                    <a:pt x="46491" y="580936"/>
                  </a:lnTo>
                  <a:lnTo>
                    <a:pt x="42182" y="580254"/>
                  </a:lnTo>
                  <a:lnTo>
                    <a:pt x="37873" y="579573"/>
                  </a:lnTo>
                  <a:lnTo>
                    <a:pt x="34018" y="578438"/>
                  </a:lnTo>
                  <a:lnTo>
                    <a:pt x="30163" y="576848"/>
                  </a:lnTo>
                  <a:lnTo>
                    <a:pt x="26081" y="575032"/>
                  </a:lnTo>
                  <a:lnTo>
                    <a:pt x="22679" y="572761"/>
                  </a:lnTo>
                  <a:lnTo>
                    <a:pt x="19277" y="570264"/>
                  </a:lnTo>
                  <a:lnTo>
                    <a:pt x="16329" y="567993"/>
                  </a:lnTo>
                  <a:lnTo>
                    <a:pt x="13154" y="564814"/>
                  </a:lnTo>
                  <a:lnTo>
                    <a:pt x="10432" y="561635"/>
                  </a:lnTo>
                  <a:lnTo>
                    <a:pt x="7938" y="558229"/>
                  </a:lnTo>
                  <a:lnTo>
                    <a:pt x="5670" y="554369"/>
                  </a:lnTo>
                  <a:lnTo>
                    <a:pt x="4082" y="550736"/>
                  </a:lnTo>
                  <a:lnTo>
                    <a:pt x="2495" y="546422"/>
                  </a:lnTo>
                  <a:lnTo>
                    <a:pt x="1361" y="542108"/>
                  </a:lnTo>
                  <a:lnTo>
                    <a:pt x="454" y="537112"/>
                  </a:lnTo>
                  <a:lnTo>
                    <a:pt x="0" y="532117"/>
                  </a:lnTo>
                  <a:lnTo>
                    <a:pt x="227" y="527121"/>
                  </a:lnTo>
                  <a:lnTo>
                    <a:pt x="681" y="522353"/>
                  </a:lnTo>
                  <a:lnTo>
                    <a:pt x="1815" y="517812"/>
                  </a:lnTo>
                  <a:lnTo>
                    <a:pt x="3175" y="513271"/>
                  </a:lnTo>
                  <a:lnTo>
                    <a:pt x="5216" y="508956"/>
                  </a:lnTo>
                  <a:lnTo>
                    <a:pt x="7484" y="504642"/>
                  </a:lnTo>
                  <a:lnTo>
                    <a:pt x="10206" y="500782"/>
                  </a:lnTo>
                  <a:lnTo>
                    <a:pt x="13381" y="497149"/>
                  </a:lnTo>
                  <a:lnTo>
                    <a:pt x="16782" y="493970"/>
                  </a:lnTo>
                  <a:lnTo>
                    <a:pt x="20411" y="491018"/>
                  </a:lnTo>
                  <a:lnTo>
                    <a:pt x="24720" y="488294"/>
                  </a:lnTo>
                  <a:lnTo>
                    <a:pt x="29029" y="486250"/>
                  </a:lnTo>
                  <a:lnTo>
                    <a:pt x="33565" y="484206"/>
                  </a:lnTo>
                  <a:lnTo>
                    <a:pt x="38554" y="483071"/>
                  </a:lnTo>
                  <a:lnTo>
                    <a:pt x="41729" y="482617"/>
                  </a:lnTo>
                  <a:lnTo>
                    <a:pt x="44904" y="481936"/>
                  </a:lnTo>
                  <a:lnTo>
                    <a:pt x="47852" y="481709"/>
                  </a:lnTo>
                  <a:lnTo>
                    <a:pt x="50800" y="481936"/>
                  </a:lnTo>
                  <a:lnTo>
                    <a:pt x="229054" y="482390"/>
                  </a:lnTo>
                  <a:lnTo>
                    <a:pt x="492352" y="176762"/>
                  </a:lnTo>
                  <a:lnTo>
                    <a:pt x="423409" y="176308"/>
                  </a:lnTo>
                  <a:lnTo>
                    <a:pt x="304120" y="314590"/>
                  </a:lnTo>
                  <a:lnTo>
                    <a:pt x="301172" y="317769"/>
                  </a:lnTo>
                  <a:lnTo>
                    <a:pt x="298224" y="320493"/>
                  </a:lnTo>
                  <a:lnTo>
                    <a:pt x="294595" y="322991"/>
                  </a:lnTo>
                  <a:lnTo>
                    <a:pt x="290966" y="325035"/>
                  </a:lnTo>
                  <a:lnTo>
                    <a:pt x="286884" y="326624"/>
                  </a:lnTo>
                  <a:lnTo>
                    <a:pt x="283029" y="327759"/>
                  </a:lnTo>
                  <a:lnTo>
                    <a:pt x="278720" y="328441"/>
                  </a:lnTo>
                  <a:lnTo>
                    <a:pt x="274184" y="328895"/>
                  </a:lnTo>
                  <a:lnTo>
                    <a:pt x="270329" y="328441"/>
                  </a:lnTo>
                  <a:lnTo>
                    <a:pt x="266247" y="327987"/>
                  </a:lnTo>
                  <a:lnTo>
                    <a:pt x="262391" y="327078"/>
                  </a:lnTo>
                  <a:lnTo>
                    <a:pt x="258990" y="325716"/>
                  </a:lnTo>
                  <a:lnTo>
                    <a:pt x="255815" y="324126"/>
                  </a:lnTo>
                  <a:lnTo>
                    <a:pt x="252413" y="322310"/>
                  </a:lnTo>
                  <a:lnTo>
                    <a:pt x="249465" y="320039"/>
                  </a:lnTo>
                  <a:lnTo>
                    <a:pt x="246743" y="317542"/>
                  </a:lnTo>
                  <a:lnTo>
                    <a:pt x="244249" y="314817"/>
                  </a:lnTo>
                  <a:lnTo>
                    <a:pt x="241981" y="311865"/>
                  </a:lnTo>
                  <a:lnTo>
                    <a:pt x="240166" y="308686"/>
                  </a:lnTo>
                  <a:lnTo>
                    <a:pt x="238579" y="305053"/>
                  </a:lnTo>
                  <a:lnTo>
                    <a:pt x="237218" y="301647"/>
                  </a:lnTo>
                  <a:lnTo>
                    <a:pt x="236311" y="297787"/>
                  </a:lnTo>
                  <a:lnTo>
                    <a:pt x="235631" y="294154"/>
                  </a:lnTo>
                  <a:lnTo>
                    <a:pt x="235631" y="290067"/>
                  </a:lnTo>
                  <a:lnTo>
                    <a:pt x="235858" y="285980"/>
                  </a:lnTo>
                  <a:lnTo>
                    <a:pt x="236311" y="281666"/>
                  </a:lnTo>
                  <a:lnTo>
                    <a:pt x="237672" y="277578"/>
                  </a:lnTo>
                  <a:lnTo>
                    <a:pt x="239033" y="273945"/>
                  </a:lnTo>
                  <a:lnTo>
                    <a:pt x="240847" y="270312"/>
                  </a:lnTo>
                  <a:lnTo>
                    <a:pt x="243115" y="266906"/>
                  </a:lnTo>
                  <a:lnTo>
                    <a:pt x="245609" y="263955"/>
                  </a:lnTo>
                  <a:lnTo>
                    <a:pt x="248558" y="261230"/>
                  </a:lnTo>
                  <a:lnTo>
                    <a:pt x="377372" y="112503"/>
                  </a:lnTo>
                  <a:lnTo>
                    <a:pt x="380093" y="109324"/>
                  </a:lnTo>
                  <a:lnTo>
                    <a:pt x="383495" y="106599"/>
                  </a:lnTo>
                  <a:lnTo>
                    <a:pt x="386897" y="104556"/>
                  </a:lnTo>
                  <a:lnTo>
                    <a:pt x="390299" y="102512"/>
                  </a:lnTo>
                  <a:lnTo>
                    <a:pt x="394381" y="100696"/>
                  </a:lnTo>
                  <a:lnTo>
                    <a:pt x="398236" y="99560"/>
                  </a:lnTo>
                  <a:lnTo>
                    <a:pt x="402772" y="98652"/>
                  </a:lnTo>
                  <a:lnTo>
                    <a:pt x="407081" y="98425"/>
                  </a:lnTo>
                  <a:close/>
                  <a:moveTo>
                    <a:pt x="706437" y="0"/>
                  </a:moveTo>
                  <a:lnTo>
                    <a:pt x="710520" y="0"/>
                  </a:lnTo>
                  <a:lnTo>
                    <a:pt x="714375" y="0"/>
                  </a:lnTo>
                  <a:lnTo>
                    <a:pt x="718230" y="453"/>
                  </a:lnTo>
                  <a:lnTo>
                    <a:pt x="722086" y="907"/>
                  </a:lnTo>
                  <a:lnTo>
                    <a:pt x="725941" y="1361"/>
                  </a:lnTo>
                  <a:lnTo>
                    <a:pt x="729570" y="2495"/>
                  </a:lnTo>
                  <a:lnTo>
                    <a:pt x="733425" y="3402"/>
                  </a:lnTo>
                  <a:lnTo>
                    <a:pt x="736827" y="4762"/>
                  </a:lnTo>
                  <a:lnTo>
                    <a:pt x="740455" y="5896"/>
                  </a:lnTo>
                  <a:lnTo>
                    <a:pt x="743857" y="7711"/>
                  </a:lnTo>
                  <a:lnTo>
                    <a:pt x="747032" y="9298"/>
                  </a:lnTo>
                  <a:lnTo>
                    <a:pt x="750434" y="11112"/>
                  </a:lnTo>
                  <a:lnTo>
                    <a:pt x="753609" y="13153"/>
                  </a:lnTo>
                  <a:lnTo>
                    <a:pt x="756557" y="15195"/>
                  </a:lnTo>
                  <a:lnTo>
                    <a:pt x="759279" y="17689"/>
                  </a:lnTo>
                  <a:lnTo>
                    <a:pt x="762227" y="19957"/>
                  </a:lnTo>
                  <a:lnTo>
                    <a:pt x="764722" y="22679"/>
                  </a:lnTo>
                  <a:lnTo>
                    <a:pt x="767670" y="25173"/>
                  </a:lnTo>
                  <a:lnTo>
                    <a:pt x="769711" y="27895"/>
                  </a:lnTo>
                  <a:lnTo>
                    <a:pt x="771979" y="30843"/>
                  </a:lnTo>
                  <a:lnTo>
                    <a:pt x="774247" y="33791"/>
                  </a:lnTo>
                  <a:lnTo>
                    <a:pt x="776288" y="37193"/>
                  </a:lnTo>
                  <a:lnTo>
                    <a:pt x="778329" y="40368"/>
                  </a:lnTo>
                  <a:lnTo>
                    <a:pt x="779690" y="43543"/>
                  </a:lnTo>
                  <a:lnTo>
                    <a:pt x="781504" y="47171"/>
                  </a:lnTo>
                  <a:lnTo>
                    <a:pt x="782865" y="50573"/>
                  </a:lnTo>
                  <a:lnTo>
                    <a:pt x="783998" y="53975"/>
                  </a:lnTo>
                  <a:lnTo>
                    <a:pt x="784906" y="57830"/>
                  </a:lnTo>
                  <a:lnTo>
                    <a:pt x="786040" y="61459"/>
                  </a:lnTo>
                  <a:lnTo>
                    <a:pt x="786493" y="65314"/>
                  </a:lnTo>
                  <a:lnTo>
                    <a:pt x="786947" y="68943"/>
                  </a:lnTo>
                  <a:lnTo>
                    <a:pt x="787400" y="73025"/>
                  </a:lnTo>
                  <a:lnTo>
                    <a:pt x="787400" y="77107"/>
                  </a:lnTo>
                  <a:lnTo>
                    <a:pt x="787400" y="80963"/>
                  </a:lnTo>
                  <a:lnTo>
                    <a:pt x="786947" y="84818"/>
                  </a:lnTo>
                  <a:lnTo>
                    <a:pt x="786493" y="88673"/>
                  </a:lnTo>
                  <a:lnTo>
                    <a:pt x="786040" y="92529"/>
                  </a:lnTo>
                  <a:lnTo>
                    <a:pt x="784906" y="96157"/>
                  </a:lnTo>
                  <a:lnTo>
                    <a:pt x="783998" y="100013"/>
                  </a:lnTo>
                  <a:lnTo>
                    <a:pt x="782865" y="103415"/>
                  </a:lnTo>
                  <a:lnTo>
                    <a:pt x="781504" y="106817"/>
                  </a:lnTo>
                  <a:lnTo>
                    <a:pt x="779690" y="110445"/>
                  </a:lnTo>
                  <a:lnTo>
                    <a:pt x="778329" y="113620"/>
                  </a:lnTo>
                  <a:lnTo>
                    <a:pt x="776288" y="116795"/>
                  </a:lnTo>
                  <a:lnTo>
                    <a:pt x="774247" y="120197"/>
                  </a:lnTo>
                  <a:lnTo>
                    <a:pt x="772206" y="123145"/>
                  </a:lnTo>
                  <a:lnTo>
                    <a:pt x="769711" y="125867"/>
                  </a:lnTo>
                  <a:lnTo>
                    <a:pt x="767670" y="128815"/>
                  </a:lnTo>
                  <a:lnTo>
                    <a:pt x="764722" y="131309"/>
                  </a:lnTo>
                  <a:lnTo>
                    <a:pt x="762227" y="134031"/>
                  </a:lnTo>
                  <a:lnTo>
                    <a:pt x="759279" y="136299"/>
                  </a:lnTo>
                  <a:lnTo>
                    <a:pt x="756557" y="138567"/>
                  </a:lnTo>
                  <a:lnTo>
                    <a:pt x="753609" y="140835"/>
                  </a:lnTo>
                  <a:lnTo>
                    <a:pt x="750434" y="142876"/>
                  </a:lnTo>
                  <a:lnTo>
                    <a:pt x="747032" y="144690"/>
                  </a:lnTo>
                  <a:lnTo>
                    <a:pt x="743857" y="146277"/>
                  </a:lnTo>
                  <a:lnTo>
                    <a:pt x="740455" y="148092"/>
                  </a:lnTo>
                  <a:lnTo>
                    <a:pt x="736827" y="149226"/>
                  </a:lnTo>
                  <a:lnTo>
                    <a:pt x="733425" y="150586"/>
                  </a:lnTo>
                  <a:lnTo>
                    <a:pt x="729570" y="151493"/>
                  </a:lnTo>
                  <a:lnTo>
                    <a:pt x="725941" y="152627"/>
                  </a:lnTo>
                  <a:lnTo>
                    <a:pt x="722086" y="153081"/>
                  </a:lnTo>
                  <a:lnTo>
                    <a:pt x="718230" y="153535"/>
                  </a:lnTo>
                  <a:lnTo>
                    <a:pt x="714375" y="153988"/>
                  </a:lnTo>
                  <a:lnTo>
                    <a:pt x="710520" y="153988"/>
                  </a:lnTo>
                  <a:lnTo>
                    <a:pt x="706437" y="153988"/>
                  </a:lnTo>
                  <a:lnTo>
                    <a:pt x="702582" y="153535"/>
                  </a:lnTo>
                  <a:lnTo>
                    <a:pt x="698727" y="153081"/>
                  </a:lnTo>
                  <a:lnTo>
                    <a:pt x="695098" y="152627"/>
                  </a:lnTo>
                  <a:lnTo>
                    <a:pt x="691243" y="151493"/>
                  </a:lnTo>
                  <a:lnTo>
                    <a:pt x="687614" y="150586"/>
                  </a:lnTo>
                  <a:lnTo>
                    <a:pt x="683986" y="149226"/>
                  </a:lnTo>
                  <a:lnTo>
                    <a:pt x="680584" y="148092"/>
                  </a:lnTo>
                  <a:lnTo>
                    <a:pt x="677182" y="146277"/>
                  </a:lnTo>
                  <a:lnTo>
                    <a:pt x="673553" y="144690"/>
                  </a:lnTo>
                  <a:lnTo>
                    <a:pt x="670605" y="142876"/>
                  </a:lnTo>
                  <a:lnTo>
                    <a:pt x="667430" y="140835"/>
                  </a:lnTo>
                  <a:lnTo>
                    <a:pt x="664255" y="138567"/>
                  </a:lnTo>
                  <a:lnTo>
                    <a:pt x="661307" y="136299"/>
                  </a:lnTo>
                  <a:lnTo>
                    <a:pt x="658586" y="134031"/>
                  </a:lnTo>
                  <a:lnTo>
                    <a:pt x="655864" y="131309"/>
                  </a:lnTo>
                  <a:lnTo>
                    <a:pt x="653369" y="128815"/>
                  </a:lnTo>
                  <a:lnTo>
                    <a:pt x="650875" y="125867"/>
                  </a:lnTo>
                  <a:lnTo>
                    <a:pt x="648607" y="123145"/>
                  </a:lnTo>
                  <a:lnTo>
                    <a:pt x="646566" y="120197"/>
                  </a:lnTo>
                  <a:lnTo>
                    <a:pt x="644752" y="116795"/>
                  </a:lnTo>
                  <a:lnTo>
                    <a:pt x="642710" y="113620"/>
                  </a:lnTo>
                  <a:lnTo>
                    <a:pt x="640896" y="110445"/>
                  </a:lnTo>
                  <a:lnTo>
                    <a:pt x="639535" y="106817"/>
                  </a:lnTo>
                  <a:lnTo>
                    <a:pt x="638175" y="103415"/>
                  </a:lnTo>
                  <a:lnTo>
                    <a:pt x="637041" y="100013"/>
                  </a:lnTo>
                  <a:lnTo>
                    <a:pt x="635907" y="96157"/>
                  </a:lnTo>
                  <a:lnTo>
                    <a:pt x="635000" y="92529"/>
                  </a:lnTo>
                  <a:lnTo>
                    <a:pt x="634546" y="88673"/>
                  </a:lnTo>
                  <a:lnTo>
                    <a:pt x="633866" y="84818"/>
                  </a:lnTo>
                  <a:lnTo>
                    <a:pt x="633412" y="80963"/>
                  </a:lnTo>
                  <a:lnTo>
                    <a:pt x="633412" y="77107"/>
                  </a:lnTo>
                  <a:lnTo>
                    <a:pt x="633412" y="73025"/>
                  </a:lnTo>
                  <a:lnTo>
                    <a:pt x="633866" y="68943"/>
                  </a:lnTo>
                  <a:lnTo>
                    <a:pt x="634546" y="65314"/>
                  </a:lnTo>
                  <a:lnTo>
                    <a:pt x="635000" y="61232"/>
                  </a:lnTo>
                  <a:lnTo>
                    <a:pt x="635907" y="57830"/>
                  </a:lnTo>
                  <a:lnTo>
                    <a:pt x="637041" y="53975"/>
                  </a:lnTo>
                  <a:lnTo>
                    <a:pt x="638175" y="50573"/>
                  </a:lnTo>
                  <a:lnTo>
                    <a:pt x="639535" y="47171"/>
                  </a:lnTo>
                  <a:lnTo>
                    <a:pt x="640896" y="43543"/>
                  </a:lnTo>
                  <a:lnTo>
                    <a:pt x="642710" y="40368"/>
                  </a:lnTo>
                  <a:lnTo>
                    <a:pt x="644752" y="37193"/>
                  </a:lnTo>
                  <a:lnTo>
                    <a:pt x="646566" y="33791"/>
                  </a:lnTo>
                  <a:lnTo>
                    <a:pt x="648607" y="30843"/>
                  </a:lnTo>
                  <a:lnTo>
                    <a:pt x="650875" y="27895"/>
                  </a:lnTo>
                  <a:lnTo>
                    <a:pt x="653369" y="25173"/>
                  </a:lnTo>
                  <a:lnTo>
                    <a:pt x="655864" y="22452"/>
                  </a:lnTo>
                  <a:lnTo>
                    <a:pt x="658586" y="19957"/>
                  </a:lnTo>
                  <a:lnTo>
                    <a:pt x="661307" y="17689"/>
                  </a:lnTo>
                  <a:lnTo>
                    <a:pt x="664255" y="15195"/>
                  </a:lnTo>
                  <a:lnTo>
                    <a:pt x="667430" y="13153"/>
                  </a:lnTo>
                  <a:lnTo>
                    <a:pt x="670605" y="11112"/>
                  </a:lnTo>
                  <a:lnTo>
                    <a:pt x="673553" y="9298"/>
                  </a:lnTo>
                  <a:lnTo>
                    <a:pt x="677182" y="7484"/>
                  </a:lnTo>
                  <a:lnTo>
                    <a:pt x="680584" y="5896"/>
                  </a:lnTo>
                  <a:lnTo>
                    <a:pt x="683986" y="4762"/>
                  </a:lnTo>
                  <a:lnTo>
                    <a:pt x="687614" y="3402"/>
                  </a:lnTo>
                  <a:lnTo>
                    <a:pt x="691243" y="2495"/>
                  </a:lnTo>
                  <a:lnTo>
                    <a:pt x="695098" y="1361"/>
                  </a:lnTo>
                  <a:lnTo>
                    <a:pt x="698727" y="907"/>
                  </a:lnTo>
                  <a:lnTo>
                    <a:pt x="702582" y="453"/>
                  </a:lnTo>
                  <a:lnTo>
                    <a:pt x="706437" y="0"/>
                  </a:lnTo>
                  <a:close/>
                </a:path>
              </a:pathLst>
            </a:custGeom>
            <a:solidFill>
              <a:srgbClr val="0F78C4"/>
            </a:solidFill>
            <a:ln>
              <a:noFill/>
            </a:ln>
            <a:effectLst>
              <a:outerShdw blurRad="279400" dist="2032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anose="020B0503020204020204" charset="-122"/>
                <a:ea typeface="微软雅黑" panose="020B0503020204020204" charset="-122"/>
                <a:cs typeface="+mn-ea"/>
                <a:sym typeface="微软雅黑" panose="020B0503020204020204" charset="-122"/>
              </a:endParaRPr>
            </a:p>
          </p:txBody>
        </p:sp>
        <p:grpSp>
          <p:nvGrpSpPr>
            <p:cNvPr id="63" name="组合 62"/>
            <p:cNvGrpSpPr/>
            <p:nvPr/>
          </p:nvGrpSpPr>
          <p:grpSpPr>
            <a:xfrm>
              <a:off x="5512984" y="4145471"/>
              <a:ext cx="1126225" cy="479925"/>
              <a:chOff x="4507591" y="4328379"/>
              <a:chExt cx="1126225" cy="479925"/>
            </a:xfrm>
          </p:grpSpPr>
          <p:sp>
            <p:nvSpPr>
              <p:cNvPr id="118" name="MH_SubTitle_4"/>
              <p:cNvSpPr/>
              <p:nvPr>
                <p:custDataLst>
                  <p:tags r:id="rId6"/>
                </p:custDataLst>
              </p:nvPr>
            </p:nvSpPr>
            <p:spPr>
              <a:xfrm rot="900000">
                <a:off x="4697610" y="4416484"/>
                <a:ext cx="936206" cy="391820"/>
              </a:xfrm>
              <a:custGeom>
                <a:avLst/>
                <a:gdLst>
                  <a:gd name="connsiteX0" fmla="*/ 0 w 1473056"/>
                  <a:gd name="connsiteY0" fmla="*/ 45170 h 528376"/>
                  <a:gd name="connsiteX1" fmla="*/ 1473056 w 1473056"/>
                  <a:gd name="connsiteY1" fmla="*/ 0 h 528376"/>
                  <a:gd name="connsiteX2" fmla="*/ 1473056 w 1473056"/>
                  <a:gd name="connsiteY2" fmla="*/ 528376 h 528376"/>
                  <a:gd name="connsiteX3" fmla="*/ 0 w 1473056"/>
                  <a:gd name="connsiteY3" fmla="*/ 483205 h 528376"/>
                </a:gdLst>
                <a:ahLst/>
                <a:cxnLst>
                  <a:cxn ang="0">
                    <a:pos x="connsiteX0" y="connsiteY0"/>
                  </a:cxn>
                  <a:cxn ang="0">
                    <a:pos x="connsiteX1" y="connsiteY1"/>
                  </a:cxn>
                  <a:cxn ang="0">
                    <a:pos x="connsiteX2" y="connsiteY2"/>
                  </a:cxn>
                  <a:cxn ang="0">
                    <a:pos x="connsiteX3" y="connsiteY3"/>
                  </a:cxn>
                </a:cxnLst>
                <a:rect l="l" t="t" r="r" b="b"/>
                <a:pathLst>
                  <a:path w="1473056" h="528376">
                    <a:moveTo>
                      <a:pt x="0" y="45170"/>
                    </a:moveTo>
                    <a:lnTo>
                      <a:pt x="1473056" y="0"/>
                    </a:lnTo>
                    <a:lnTo>
                      <a:pt x="1473056" y="528376"/>
                    </a:lnTo>
                    <a:lnTo>
                      <a:pt x="0" y="483205"/>
                    </a:lnTo>
                    <a:close/>
                  </a:path>
                </a:pathLst>
              </a:cu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rPr>
                  <a:t>名师精品课程</a:t>
                </a:r>
                <a:endPar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119" name="椭圆 118"/>
              <p:cNvSpPr/>
              <p:nvPr/>
            </p:nvSpPr>
            <p:spPr>
              <a:xfrm>
                <a:off x="4507591" y="4328379"/>
                <a:ext cx="328651" cy="328651"/>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r>
                  <a:rPr lang="en-US" altLang="zh-CN" sz="1600" dirty="0">
                    <a:solidFill>
                      <a:srgbClr val="E70014"/>
                    </a:solidFill>
                    <a:latin typeface="微软雅黑" panose="020B0503020204020204" charset="-122"/>
                    <a:ea typeface="微软雅黑" panose="020B0503020204020204" charset="-122"/>
                    <a:sym typeface="微软雅黑" panose="020B0503020204020204" charset="-122"/>
                  </a:rPr>
                  <a:t>04</a:t>
                </a:r>
                <a:endParaRPr lang="zh-CN" altLang="en-US" sz="1600" dirty="0">
                  <a:solidFill>
                    <a:srgbClr val="E70014"/>
                  </a:solidFill>
                  <a:latin typeface="微软雅黑" panose="020B0503020204020204" charset="-122"/>
                  <a:ea typeface="微软雅黑" panose="020B0503020204020204" charset="-122"/>
                  <a:sym typeface="微软雅黑" panose="020B0503020204020204" charset="-122"/>
                </a:endParaRPr>
              </a:p>
            </p:txBody>
          </p:sp>
        </p:grpSp>
        <p:grpSp>
          <p:nvGrpSpPr>
            <p:cNvPr id="64" name="组合 63"/>
            <p:cNvGrpSpPr/>
            <p:nvPr/>
          </p:nvGrpSpPr>
          <p:grpSpPr>
            <a:xfrm>
              <a:off x="6865859" y="2998444"/>
              <a:ext cx="1140185" cy="438937"/>
              <a:chOff x="5860466" y="3154056"/>
              <a:chExt cx="1140185" cy="438937"/>
            </a:xfrm>
          </p:grpSpPr>
          <p:sp>
            <p:nvSpPr>
              <p:cNvPr id="116" name="MH_SubTitle_1"/>
              <p:cNvSpPr/>
              <p:nvPr>
                <p:custDataLst>
                  <p:tags r:id="rId7"/>
                </p:custDataLst>
              </p:nvPr>
            </p:nvSpPr>
            <p:spPr>
              <a:xfrm rot="21000000">
                <a:off x="6064445" y="3154056"/>
                <a:ext cx="936206" cy="381417"/>
              </a:xfrm>
              <a:custGeom>
                <a:avLst/>
                <a:gdLst>
                  <a:gd name="connsiteX0" fmla="*/ 1179667 w 1179667"/>
                  <a:gd name="connsiteY0" fmla="*/ 0 h 440338"/>
                  <a:gd name="connsiteX1" fmla="*/ 1179667 w 1179667"/>
                  <a:gd name="connsiteY1" fmla="*/ 440338 h 440338"/>
                  <a:gd name="connsiteX2" fmla="*/ 0 w 1179667"/>
                  <a:gd name="connsiteY2" fmla="*/ 402694 h 440338"/>
                  <a:gd name="connsiteX3" fmla="*/ 0 w 1179667"/>
                  <a:gd name="connsiteY3" fmla="*/ 37644 h 440338"/>
                </a:gdLst>
                <a:ahLst/>
                <a:cxnLst>
                  <a:cxn ang="0">
                    <a:pos x="connsiteX0" y="connsiteY0"/>
                  </a:cxn>
                  <a:cxn ang="0">
                    <a:pos x="connsiteX1" y="connsiteY1"/>
                  </a:cxn>
                  <a:cxn ang="0">
                    <a:pos x="connsiteX2" y="connsiteY2"/>
                  </a:cxn>
                  <a:cxn ang="0">
                    <a:pos x="connsiteX3" y="connsiteY3"/>
                  </a:cxn>
                </a:cxnLst>
                <a:rect l="l" t="t" r="r" b="b"/>
                <a:pathLst>
                  <a:path w="1179667" h="440338">
                    <a:moveTo>
                      <a:pt x="1179667" y="0"/>
                    </a:moveTo>
                    <a:lnTo>
                      <a:pt x="1179667" y="440338"/>
                    </a:lnTo>
                    <a:lnTo>
                      <a:pt x="0" y="402694"/>
                    </a:lnTo>
                    <a:lnTo>
                      <a:pt x="0" y="37644"/>
                    </a:lnTo>
                    <a:close/>
                  </a:path>
                </a:pathLst>
              </a:cu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rPr>
                  <a:t>完成实训内容</a:t>
                </a:r>
                <a:endPar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117" name="椭圆 116"/>
              <p:cNvSpPr/>
              <p:nvPr/>
            </p:nvSpPr>
            <p:spPr>
              <a:xfrm>
                <a:off x="5860466" y="3264342"/>
                <a:ext cx="328651" cy="328651"/>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r>
                  <a:rPr lang="en-US" altLang="zh-CN" sz="1600" dirty="0">
                    <a:solidFill>
                      <a:srgbClr val="E70014"/>
                    </a:solidFill>
                    <a:latin typeface="微软雅黑" panose="020B0503020204020204" charset="-122"/>
                    <a:ea typeface="微软雅黑" panose="020B0503020204020204" charset="-122"/>
                    <a:sym typeface="微软雅黑" panose="020B0503020204020204" charset="-122"/>
                  </a:rPr>
                  <a:t>02</a:t>
                </a:r>
                <a:endParaRPr lang="zh-CN" altLang="en-US" sz="1600" dirty="0">
                  <a:solidFill>
                    <a:srgbClr val="E70014"/>
                  </a:solidFill>
                  <a:latin typeface="微软雅黑" panose="020B0503020204020204" charset="-122"/>
                  <a:ea typeface="微软雅黑" panose="020B0503020204020204" charset="-122"/>
                  <a:sym typeface="微软雅黑" panose="020B0503020204020204" charset="-122"/>
                </a:endParaRPr>
              </a:p>
            </p:txBody>
          </p:sp>
        </p:grpSp>
        <p:grpSp>
          <p:nvGrpSpPr>
            <p:cNvPr id="65" name="组合 64"/>
            <p:cNvGrpSpPr/>
            <p:nvPr/>
          </p:nvGrpSpPr>
          <p:grpSpPr>
            <a:xfrm>
              <a:off x="6865407" y="4440015"/>
              <a:ext cx="1128746" cy="510493"/>
              <a:chOff x="5801327" y="4622923"/>
              <a:chExt cx="1128746" cy="510493"/>
            </a:xfrm>
          </p:grpSpPr>
          <p:sp>
            <p:nvSpPr>
              <p:cNvPr id="114" name="MH_SubTitle_4"/>
              <p:cNvSpPr/>
              <p:nvPr>
                <p:custDataLst>
                  <p:tags r:id="rId8"/>
                </p:custDataLst>
              </p:nvPr>
            </p:nvSpPr>
            <p:spPr>
              <a:xfrm rot="900000">
                <a:off x="5993867" y="4717324"/>
                <a:ext cx="936206" cy="416092"/>
              </a:xfrm>
              <a:custGeom>
                <a:avLst/>
                <a:gdLst>
                  <a:gd name="connsiteX0" fmla="*/ 0 w 1473056"/>
                  <a:gd name="connsiteY0" fmla="*/ 45170 h 528376"/>
                  <a:gd name="connsiteX1" fmla="*/ 1473056 w 1473056"/>
                  <a:gd name="connsiteY1" fmla="*/ 0 h 528376"/>
                  <a:gd name="connsiteX2" fmla="*/ 1473056 w 1473056"/>
                  <a:gd name="connsiteY2" fmla="*/ 528376 h 528376"/>
                  <a:gd name="connsiteX3" fmla="*/ 0 w 1473056"/>
                  <a:gd name="connsiteY3" fmla="*/ 483205 h 528376"/>
                </a:gdLst>
                <a:ahLst/>
                <a:cxnLst>
                  <a:cxn ang="0">
                    <a:pos x="connsiteX0" y="connsiteY0"/>
                  </a:cxn>
                  <a:cxn ang="0">
                    <a:pos x="connsiteX1" y="connsiteY1"/>
                  </a:cxn>
                  <a:cxn ang="0">
                    <a:pos x="connsiteX2" y="connsiteY2"/>
                  </a:cxn>
                  <a:cxn ang="0">
                    <a:pos x="connsiteX3" y="connsiteY3"/>
                  </a:cxn>
                </a:cxnLst>
                <a:rect l="l" t="t" r="r" b="b"/>
                <a:pathLst>
                  <a:path w="1473056" h="528376">
                    <a:moveTo>
                      <a:pt x="0" y="45170"/>
                    </a:moveTo>
                    <a:lnTo>
                      <a:pt x="1473056" y="0"/>
                    </a:lnTo>
                    <a:lnTo>
                      <a:pt x="1473056" y="528376"/>
                    </a:lnTo>
                    <a:lnTo>
                      <a:pt x="0" y="483205"/>
                    </a:lnTo>
                    <a:close/>
                  </a:path>
                </a:pathLst>
              </a:cu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rPr>
                  <a:t>实训练习在线批改</a:t>
                </a:r>
                <a:endPar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115" name="椭圆 114"/>
              <p:cNvSpPr/>
              <p:nvPr/>
            </p:nvSpPr>
            <p:spPr>
              <a:xfrm>
                <a:off x="5801327" y="4622923"/>
                <a:ext cx="328651" cy="328651"/>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r>
                  <a:rPr lang="en-US" altLang="zh-CN" sz="1600" dirty="0">
                    <a:solidFill>
                      <a:srgbClr val="E70014"/>
                    </a:solidFill>
                    <a:latin typeface="微软雅黑" panose="020B0503020204020204" charset="-122"/>
                    <a:ea typeface="微软雅黑" panose="020B0503020204020204" charset="-122"/>
                    <a:sym typeface="微软雅黑" panose="020B0503020204020204" charset="-122"/>
                  </a:rPr>
                  <a:t>05</a:t>
                </a:r>
                <a:endParaRPr lang="zh-CN" altLang="en-US" sz="1600" dirty="0">
                  <a:solidFill>
                    <a:srgbClr val="E70014"/>
                  </a:solidFill>
                  <a:latin typeface="微软雅黑" panose="020B0503020204020204" charset="-122"/>
                  <a:ea typeface="微软雅黑" panose="020B0503020204020204" charset="-122"/>
                  <a:sym typeface="微软雅黑" panose="020B0503020204020204" charset="-122"/>
                </a:endParaRPr>
              </a:p>
            </p:txBody>
          </p:sp>
        </p:grpSp>
        <p:grpSp>
          <p:nvGrpSpPr>
            <p:cNvPr id="66" name="组合 65"/>
            <p:cNvGrpSpPr/>
            <p:nvPr/>
          </p:nvGrpSpPr>
          <p:grpSpPr>
            <a:xfrm>
              <a:off x="5520830" y="3242968"/>
              <a:ext cx="1163107" cy="448474"/>
              <a:chOff x="4466646" y="3398580"/>
              <a:chExt cx="1163107" cy="448474"/>
            </a:xfrm>
          </p:grpSpPr>
          <p:sp>
            <p:nvSpPr>
              <p:cNvPr id="112" name="MH_SubTitle_1"/>
              <p:cNvSpPr/>
              <p:nvPr>
                <p:custDataLst>
                  <p:tags r:id="rId9"/>
                </p:custDataLst>
              </p:nvPr>
            </p:nvSpPr>
            <p:spPr>
              <a:xfrm rot="21000000">
                <a:off x="4693547" y="3398580"/>
                <a:ext cx="936206" cy="391829"/>
              </a:xfrm>
              <a:custGeom>
                <a:avLst/>
                <a:gdLst>
                  <a:gd name="connsiteX0" fmla="*/ 1179667 w 1179667"/>
                  <a:gd name="connsiteY0" fmla="*/ 0 h 440338"/>
                  <a:gd name="connsiteX1" fmla="*/ 1179667 w 1179667"/>
                  <a:gd name="connsiteY1" fmla="*/ 440338 h 440338"/>
                  <a:gd name="connsiteX2" fmla="*/ 0 w 1179667"/>
                  <a:gd name="connsiteY2" fmla="*/ 402694 h 440338"/>
                  <a:gd name="connsiteX3" fmla="*/ 0 w 1179667"/>
                  <a:gd name="connsiteY3" fmla="*/ 37644 h 440338"/>
                </a:gdLst>
                <a:ahLst/>
                <a:cxnLst>
                  <a:cxn ang="0">
                    <a:pos x="connsiteX0" y="connsiteY0"/>
                  </a:cxn>
                  <a:cxn ang="0">
                    <a:pos x="connsiteX1" y="connsiteY1"/>
                  </a:cxn>
                  <a:cxn ang="0">
                    <a:pos x="connsiteX2" y="connsiteY2"/>
                  </a:cxn>
                  <a:cxn ang="0">
                    <a:pos x="connsiteX3" y="connsiteY3"/>
                  </a:cxn>
                </a:cxnLst>
                <a:rect l="l" t="t" r="r" b="b"/>
                <a:pathLst>
                  <a:path w="1179667" h="440338">
                    <a:moveTo>
                      <a:pt x="1179667" y="0"/>
                    </a:moveTo>
                    <a:lnTo>
                      <a:pt x="1179667" y="440338"/>
                    </a:lnTo>
                    <a:lnTo>
                      <a:pt x="0" y="402694"/>
                    </a:lnTo>
                    <a:lnTo>
                      <a:pt x="0" y="37644"/>
                    </a:lnTo>
                    <a:close/>
                  </a:path>
                </a:pathLst>
              </a:cu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rPr>
                  <a:t>学习课程知识</a:t>
                </a:r>
                <a:endPar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113" name="椭圆 112"/>
              <p:cNvSpPr/>
              <p:nvPr/>
            </p:nvSpPr>
            <p:spPr>
              <a:xfrm>
                <a:off x="4466646" y="3518403"/>
                <a:ext cx="328651" cy="328651"/>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r>
                  <a:rPr lang="en-US" altLang="zh-CN" sz="1600" dirty="0">
                    <a:solidFill>
                      <a:srgbClr val="E70014"/>
                    </a:solidFill>
                    <a:latin typeface="微软雅黑" panose="020B0503020204020204" charset="-122"/>
                    <a:ea typeface="微软雅黑" panose="020B0503020204020204" charset="-122"/>
                    <a:sym typeface="微软雅黑" panose="020B0503020204020204" charset="-122"/>
                  </a:rPr>
                  <a:t>01</a:t>
                </a:r>
                <a:endParaRPr lang="zh-CN" altLang="en-US" sz="1600" dirty="0">
                  <a:solidFill>
                    <a:srgbClr val="E70014"/>
                  </a:solidFill>
                  <a:latin typeface="微软雅黑" panose="020B0503020204020204" charset="-122"/>
                  <a:ea typeface="微软雅黑" panose="020B0503020204020204" charset="-122"/>
                  <a:sym typeface="微软雅黑" panose="020B0503020204020204" charset="-122"/>
                </a:endParaRPr>
              </a:p>
            </p:txBody>
          </p:sp>
        </p:grpSp>
        <p:grpSp>
          <p:nvGrpSpPr>
            <p:cNvPr id="67" name="组合 66"/>
            <p:cNvGrpSpPr/>
            <p:nvPr/>
          </p:nvGrpSpPr>
          <p:grpSpPr>
            <a:xfrm>
              <a:off x="8176936" y="2780519"/>
              <a:ext cx="1137433" cy="438197"/>
              <a:chOff x="7171543" y="2936131"/>
              <a:chExt cx="1137433" cy="438197"/>
            </a:xfrm>
          </p:grpSpPr>
          <p:sp>
            <p:nvSpPr>
              <p:cNvPr id="110" name="MH_SubTitle_1"/>
              <p:cNvSpPr/>
              <p:nvPr>
                <p:custDataLst>
                  <p:tags r:id="rId10"/>
                </p:custDataLst>
              </p:nvPr>
            </p:nvSpPr>
            <p:spPr>
              <a:xfrm rot="21000000">
                <a:off x="7372770" y="2936131"/>
                <a:ext cx="936206" cy="381417"/>
              </a:xfrm>
              <a:custGeom>
                <a:avLst/>
                <a:gdLst>
                  <a:gd name="connsiteX0" fmla="*/ 1179667 w 1179667"/>
                  <a:gd name="connsiteY0" fmla="*/ 0 h 440338"/>
                  <a:gd name="connsiteX1" fmla="*/ 1179667 w 1179667"/>
                  <a:gd name="connsiteY1" fmla="*/ 440338 h 440338"/>
                  <a:gd name="connsiteX2" fmla="*/ 0 w 1179667"/>
                  <a:gd name="connsiteY2" fmla="*/ 402694 h 440338"/>
                  <a:gd name="connsiteX3" fmla="*/ 0 w 1179667"/>
                  <a:gd name="connsiteY3" fmla="*/ 37644 h 440338"/>
                </a:gdLst>
                <a:ahLst/>
                <a:cxnLst>
                  <a:cxn ang="0">
                    <a:pos x="connsiteX0" y="connsiteY0"/>
                  </a:cxn>
                  <a:cxn ang="0">
                    <a:pos x="connsiteX1" y="connsiteY1"/>
                  </a:cxn>
                  <a:cxn ang="0">
                    <a:pos x="connsiteX2" y="connsiteY2"/>
                  </a:cxn>
                  <a:cxn ang="0">
                    <a:pos x="connsiteX3" y="connsiteY3"/>
                  </a:cxn>
                </a:cxnLst>
                <a:rect l="l" t="t" r="r" b="b"/>
                <a:pathLst>
                  <a:path w="1179667" h="440338">
                    <a:moveTo>
                      <a:pt x="1179667" y="0"/>
                    </a:moveTo>
                    <a:lnTo>
                      <a:pt x="1179667" y="440338"/>
                    </a:lnTo>
                    <a:lnTo>
                      <a:pt x="0" y="402694"/>
                    </a:lnTo>
                    <a:lnTo>
                      <a:pt x="0" y="37644"/>
                    </a:lnTo>
                    <a:close/>
                  </a:path>
                </a:pathLst>
              </a:cu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rPr>
                  <a:t>真题模拟测试</a:t>
                </a:r>
                <a:endPar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111" name="椭圆 110"/>
              <p:cNvSpPr/>
              <p:nvPr/>
            </p:nvSpPr>
            <p:spPr>
              <a:xfrm>
                <a:off x="7171543" y="3045677"/>
                <a:ext cx="328651" cy="328651"/>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r>
                  <a:rPr lang="en-US" altLang="zh-CN" sz="1600" dirty="0">
                    <a:solidFill>
                      <a:srgbClr val="E70014"/>
                    </a:solidFill>
                    <a:latin typeface="微软雅黑" panose="020B0503020204020204" charset="-122"/>
                    <a:ea typeface="微软雅黑" panose="020B0503020204020204" charset="-122"/>
                    <a:sym typeface="微软雅黑" panose="020B0503020204020204" charset="-122"/>
                  </a:rPr>
                  <a:t>03</a:t>
                </a:r>
                <a:endParaRPr lang="zh-CN" altLang="en-US" sz="1600" dirty="0">
                  <a:solidFill>
                    <a:srgbClr val="E70014"/>
                  </a:solidFill>
                  <a:latin typeface="微软雅黑" panose="020B0503020204020204" charset="-122"/>
                  <a:ea typeface="微软雅黑" panose="020B0503020204020204" charset="-122"/>
                  <a:sym typeface="微软雅黑" panose="020B0503020204020204" charset="-122"/>
                </a:endParaRPr>
              </a:p>
            </p:txBody>
          </p:sp>
        </p:grpSp>
        <p:grpSp>
          <p:nvGrpSpPr>
            <p:cNvPr id="68" name="组合 67"/>
            <p:cNvGrpSpPr/>
            <p:nvPr/>
          </p:nvGrpSpPr>
          <p:grpSpPr>
            <a:xfrm>
              <a:off x="8187921" y="4779342"/>
              <a:ext cx="1126448" cy="513230"/>
              <a:chOff x="7112404" y="4962250"/>
              <a:chExt cx="1126448" cy="513230"/>
            </a:xfrm>
          </p:grpSpPr>
          <p:sp>
            <p:nvSpPr>
              <p:cNvPr id="108" name="MH_SubTitle_4"/>
              <p:cNvSpPr/>
              <p:nvPr>
                <p:custDataLst>
                  <p:tags r:id="rId11"/>
                </p:custDataLst>
              </p:nvPr>
            </p:nvSpPr>
            <p:spPr>
              <a:xfrm rot="900000">
                <a:off x="7302646" y="5059388"/>
                <a:ext cx="936206" cy="416092"/>
              </a:xfrm>
              <a:custGeom>
                <a:avLst/>
                <a:gdLst>
                  <a:gd name="connsiteX0" fmla="*/ 0 w 1473056"/>
                  <a:gd name="connsiteY0" fmla="*/ 45170 h 528376"/>
                  <a:gd name="connsiteX1" fmla="*/ 1473056 w 1473056"/>
                  <a:gd name="connsiteY1" fmla="*/ 0 h 528376"/>
                  <a:gd name="connsiteX2" fmla="*/ 1473056 w 1473056"/>
                  <a:gd name="connsiteY2" fmla="*/ 528376 h 528376"/>
                  <a:gd name="connsiteX3" fmla="*/ 0 w 1473056"/>
                  <a:gd name="connsiteY3" fmla="*/ 483205 h 528376"/>
                </a:gdLst>
                <a:ahLst/>
                <a:cxnLst>
                  <a:cxn ang="0">
                    <a:pos x="connsiteX0" y="connsiteY0"/>
                  </a:cxn>
                  <a:cxn ang="0">
                    <a:pos x="connsiteX1" y="connsiteY1"/>
                  </a:cxn>
                  <a:cxn ang="0">
                    <a:pos x="connsiteX2" y="connsiteY2"/>
                  </a:cxn>
                  <a:cxn ang="0">
                    <a:pos x="connsiteX3" y="connsiteY3"/>
                  </a:cxn>
                </a:cxnLst>
                <a:rect l="l" t="t" r="r" b="b"/>
                <a:pathLst>
                  <a:path w="1473056" h="528376">
                    <a:moveTo>
                      <a:pt x="0" y="45170"/>
                    </a:moveTo>
                    <a:lnTo>
                      <a:pt x="1473056" y="0"/>
                    </a:lnTo>
                    <a:lnTo>
                      <a:pt x="1473056" y="528376"/>
                    </a:lnTo>
                    <a:lnTo>
                      <a:pt x="0" y="483205"/>
                    </a:lnTo>
                    <a:close/>
                  </a:path>
                </a:pathLst>
              </a:custGeom>
              <a:gradFill flip="none" rotWithShape="1">
                <a:gsLst>
                  <a:gs pos="100000">
                    <a:schemeClr val="bg1"/>
                  </a:gs>
                  <a:gs pos="0">
                    <a:srgbClr val="E0E0E0"/>
                  </a:gs>
                </a:gsLst>
                <a:lin ang="8100000" scaled="0"/>
                <a:tileRect/>
              </a:gradFill>
              <a:ln w="1905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rPr>
                  <a:t>学习统计定位辅导</a:t>
                </a:r>
                <a:endParaRPr lang="zh-CN" altLang="en-US" sz="1100" b="1" dirty="0">
                  <a:solidFill>
                    <a:schemeClr val="bg1">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109" name="椭圆 108"/>
              <p:cNvSpPr/>
              <p:nvPr/>
            </p:nvSpPr>
            <p:spPr>
              <a:xfrm>
                <a:off x="7112404" y="4962250"/>
                <a:ext cx="328651" cy="328651"/>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r>
                  <a:rPr lang="en-US" altLang="zh-CN" sz="1600" dirty="0">
                    <a:solidFill>
                      <a:srgbClr val="E70014"/>
                    </a:solidFill>
                    <a:latin typeface="微软雅黑" panose="020B0503020204020204" charset="-122"/>
                    <a:ea typeface="微软雅黑" panose="020B0503020204020204" charset="-122"/>
                    <a:sym typeface="微软雅黑" panose="020B0503020204020204" charset="-122"/>
                  </a:rPr>
                  <a:t>06</a:t>
                </a:r>
                <a:endParaRPr lang="zh-CN" altLang="en-US" sz="1600" dirty="0">
                  <a:solidFill>
                    <a:srgbClr val="E70014"/>
                  </a:solidFill>
                  <a:latin typeface="微软雅黑" panose="020B0503020204020204" charset="-122"/>
                  <a:ea typeface="微软雅黑" panose="020B0503020204020204" charset="-122"/>
                  <a:sym typeface="微软雅黑" panose="020B0503020204020204" charset="-122"/>
                </a:endParaRPr>
              </a:p>
            </p:txBody>
          </p:sp>
        </p:grpSp>
        <p:grpSp>
          <p:nvGrpSpPr>
            <p:cNvPr id="69" name="组合 68"/>
            <p:cNvGrpSpPr/>
            <p:nvPr/>
          </p:nvGrpSpPr>
          <p:grpSpPr>
            <a:xfrm>
              <a:off x="10435990" y="3190282"/>
              <a:ext cx="1465317" cy="1543846"/>
              <a:chOff x="9341520" y="2423509"/>
              <a:chExt cx="2046788" cy="2156478"/>
            </a:xfrm>
          </p:grpSpPr>
          <p:sp>
            <p:nvSpPr>
              <p:cNvPr id="106" name="MH_Other_2"/>
              <p:cNvSpPr/>
              <p:nvPr>
                <p:custDataLst>
                  <p:tags r:id="rId12"/>
                </p:custDataLst>
              </p:nvPr>
            </p:nvSpPr>
            <p:spPr>
              <a:xfrm>
                <a:off x="9341520" y="2423509"/>
                <a:ext cx="2046788" cy="2156478"/>
              </a:xfrm>
              <a:prstGeom prst="ellipse">
                <a:avLst/>
              </a:prstGeom>
              <a:gradFill flip="none" rotWithShape="1">
                <a:gsLst>
                  <a:gs pos="100000">
                    <a:schemeClr val="bg1"/>
                  </a:gs>
                  <a:gs pos="0">
                    <a:srgbClr val="E0E0E0"/>
                  </a:gs>
                </a:gsLst>
                <a:lin ang="8100000" scaled="0"/>
                <a:tileRect/>
              </a:gradFill>
              <a:ln w="6350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sym typeface="微软雅黑" panose="020B0503020204020204" charset="-122"/>
                </a:endParaRPr>
              </a:p>
            </p:txBody>
          </p:sp>
          <p:sp>
            <p:nvSpPr>
              <p:cNvPr id="107" name="MH_Other_9"/>
              <p:cNvSpPr/>
              <p:nvPr>
                <p:custDataLst>
                  <p:tags r:id="rId13"/>
                </p:custDataLst>
              </p:nvPr>
            </p:nvSpPr>
            <p:spPr>
              <a:xfrm>
                <a:off x="9466585" y="2533495"/>
                <a:ext cx="1796139" cy="1937169"/>
              </a:xfrm>
              <a:prstGeom prst="ellipse">
                <a:avLst/>
              </a:prstGeom>
              <a:solidFill>
                <a:srgbClr val="0F78C4"/>
              </a:solidFill>
              <a:ln>
                <a:noFill/>
              </a:ln>
              <a:effectLst>
                <a:innerShdw blurRad="101600" dist="1016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600" b="1" dirty="0">
                    <a:latin typeface="微软雅黑" panose="020B0503020204020204" charset="-122"/>
                    <a:ea typeface="微软雅黑" panose="020B0503020204020204" charset="-122"/>
                    <a:sym typeface="微软雅黑" panose="020B0503020204020204" charset="-122"/>
                  </a:rPr>
                  <a:t>知识结构</a:t>
                </a:r>
                <a:r>
                  <a:rPr lang="en-US" altLang="zh-CN" sz="1600" b="1" dirty="0">
                    <a:latin typeface="微软雅黑" panose="020B0503020204020204" charset="-122"/>
                    <a:ea typeface="微软雅黑" panose="020B0503020204020204" charset="-122"/>
                    <a:sym typeface="微软雅黑" panose="020B0503020204020204" charset="-122"/>
                  </a:rPr>
                  <a:t>+</a:t>
                </a:r>
                <a:endParaRPr lang="en-US" altLang="zh-CN" sz="1600" b="1" dirty="0">
                  <a:latin typeface="微软雅黑" panose="020B0503020204020204" charset="-122"/>
                  <a:ea typeface="微软雅黑" panose="020B0503020204020204" charset="-122"/>
                  <a:sym typeface="微软雅黑" panose="020B0503020204020204" charset="-122"/>
                </a:endParaRPr>
              </a:p>
              <a:p>
                <a:pPr algn="ctr"/>
                <a:r>
                  <a:rPr lang="zh-CN" altLang="en-US" sz="1600" b="1" dirty="0">
                    <a:latin typeface="微软雅黑" panose="020B0503020204020204" charset="-122"/>
                    <a:ea typeface="微软雅黑" panose="020B0503020204020204" charset="-122"/>
                    <a:sym typeface="微软雅黑" panose="020B0503020204020204" charset="-122"/>
                  </a:rPr>
                  <a:t>专业技能</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sp>
          <p:nvSpPr>
            <p:cNvPr id="104" name="MH_Text_1"/>
            <p:cNvSpPr/>
            <p:nvPr>
              <p:custDataLst>
                <p:tags r:id="rId14"/>
              </p:custDataLst>
            </p:nvPr>
          </p:nvSpPr>
          <p:spPr>
            <a:xfrm rot="20969235">
              <a:off x="6462747" y="2426876"/>
              <a:ext cx="1817279" cy="281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p>
              <a:pPr>
                <a:lnSpc>
                  <a:spcPct val="120000"/>
                </a:lnSpc>
                <a:buClr>
                  <a:schemeClr val="accent1"/>
                </a:buClr>
              </a:pPr>
              <a:r>
                <a:rPr lang="zh-CN" altLang="en-US" b="1" dirty="0">
                  <a:solidFill>
                    <a:srgbClr val="0F78C4"/>
                  </a:solidFill>
                  <a:latin typeface="微软雅黑" panose="020B0503020204020204" charset="-122"/>
                  <a:ea typeface="微软雅黑" panose="020B0503020204020204" charset="-122"/>
                  <a:cs typeface="+mn-ea"/>
                  <a:sym typeface="微软雅黑" panose="020B0503020204020204" charset="-122"/>
                </a:rPr>
                <a:t>学生自主学习</a:t>
              </a:r>
              <a:endParaRPr lang="en-US" altLang="zh-CN" b="1" dirty="0">
                <a:solidFill>
                  <a:srgbClr val="0F78C4"/>
                </a:solidFill>
                <a:latin typeface="微软雅黑" panose="020B0503020204020204" charset="-122"/>
                <a:ea typeface="微软雅黑" panose="020B0503020204020204" charset="-122"/>
                <a:cs typeface="+mn-ea"/>
                <a:sym typeface="微软雅黑" panose="020B0503020204020204" charset="-122"/>
              </a:endParaRPr>
            </a:p>
          </p:txBody>
        </p:sp>
        <p:sp>
          <p:nvSpPr>
            <p:cNvPr id="105" name="MH_Text_1"/>
            <p:cNvSpPr/>
            <p:nvPr>
              <p:custDataLst>
                <p:tags r:id="rId15"/>
              </p:custDataLst>
            </p:nvPr>
          </p:nvSpPr>
          <p:spPr>
            <a:xfrm rot="1043577">
              <a:off x="6458281" y="5326263"/>
              <a:ext cx="1817279" cy="318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p>
              <a:pPr>
                <a:lnSpc>
                  <a:spcPct val="120000"/>
                </a:lnSpc>
                <a:buClr>
                  <a:schemeClr val="accent1"/>
                </a:buClr>
              </a:pPr>
              <a:r>
                <a:rPr lang="zh-CN" altLang="en-US" b="1" dirty="0">
                  <a:solidFill>
                    <a:srgbClr val="0F78C4"/>
                  </a:solidFill>
                  <a:latin typeface="微软雅黑" panose="020B0503020204020204" charset="-122"/>
                  <a:ea typeface="微软雅黑" panose="020B0503020204020204" charset="-122"/>
                  <a:cs typeface="+mn-ea"/>
                  <a:sym typeface="微软雅黑" panose="020B0503020204020204" charset="-122"/>
                </a:rPr>
                <a:t>系统辅助学习</a:t>
              </a:r>
              <a:endParaRPr lang="en-US" altLang="zh-CN" b="1" dirty="0">
                <a:solidFill>
                  <a:srgbClr val="0F78C4"/>
                </a:solidFill>
                <a:latin typeface="微软雅黑" panose="020B0503020204020204" charset="-122"/>
                <a:ea typeface="微软雅黑" panose="020B0503020204020204" charset="-122"/>
                <a:cs typeface="+mn-ea"/>
                <a:sym typeface="微软雅黑" panose="020B0503020204020204" charset="-122"/>
              </a:endParaRPr>
            </a:p>
          </p:txBody>
        </p:sp>
      </p:grpSp>
    </p:spTree>
    <p:custDataLst>
      <p:tags r:id="rId1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254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429173" y="336092"/>
            <a:ext cx="876282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学生端展示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1691" t="1691" r="1691" b="1691"/>
          <a:stretch>
            <a:fillRect/>
          </a:stretch>
        </p:blipFill>
        <p:spPr>
          <a:xfrm>
            <a:off x="6690675" y="2984967"/>
            <a:ext cx="5201414" cy="2947346"/>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矩形 1"/>
          <p:cNvSpPr/>
          <p:nvPr/>
        </p:nvSpPr>
        <p:spPr>
          <a:xfrm>
            <a:off x="8261984" y="1280416"/>
            <a:ext cx="3060702" cy="1581972"/>
          </a:xfrm>
          <a:prstGeom prst="rect">
            <a:avLst/>
          </a:prstGeom>
        </p:spPr>
        <p:txBody>
          <a:bodyPr wrap="square">
            <a:spAutoFit/>
          </a:bodyPr>
          <a:lstStyle/>
          <a:p>
            <a:pPr marL="330200" lvl="0" indent="-330200" fontAlgn="ctr">
              <a:lnSpc>
                <a:spcPct val="120000"/>
              </a:lnSpc>
              <a:spcAft>
                <a:spcPts val="800"/>
              </a:spcAft>
              <a:buSzPct val="100000"/>
              <a:buFont typeface="Wingdings" panose="05000000000000000000" charset="0"/>
              <a:buChar char="l"/>
            </a:pPr>
            <a:r>
              <a:rPr lang="zh-CN" altLang="en-US" sz="1600" b="1" dirty="0">
                <a:solidFill>
                  <a:srgbClr val="E7E6E6">
                    <a:lumMod val="25000"/>
                  </a:srgbClr>
                </a:solidFill>
                <a:latin typeface="微软雅黑" panose="020B0503020204020204" charset="-122"/>
                <a:ea typeface="微软雅黑" panose="020B0503020204020204" charset="-122"/>
                <a:sym typeface="微软雅黑" panose="020B0503020204020204" charset="-122"/>
              </a:rPr>
              <a:t>实训种类多样化</a:t>
            </a:r>
            <a:endParaRPr lang="zh-CN" altLang="en-US" sz="1600" b="1" dirty="0">
              <a:solidFill>
                <a:srgbClr val="E7E6E6">
                  <a:lumMod val="25000"/>
                </a:srgbClr>
              </a:solidFill>
              <a:latin typeface="微软雅黑" panose="020B0503020204020204" charset="-122"/>
              <a:ea typeface="微软雅黑" panose="020B0503020204020204" charset="-122"/>
              <a:sym typeface="微软雅黑" panose="020B0503020204020204" charset="-122"/>
            </a:endParaRPr>
          </a:p>
          <a:p>
            <a:pPr marL="330200" lvl="0" indent="-330200" fontAlgn="ctr">
              <a:lnSpc>
                <a:spcPct val="120000"/>
              </a:lnSpc>
              <a:spcAft>
                <a:spcPts val="800"/>
              </a:spcAft>
              <a:buSzPct val="100000"/>
              <a:buFont typeface="Wingdings" panose="05000000000000000000" charset="0"/>
              <a:buChar char="l"/>
            </a:pPr>
            <a:r>
              <a:rPr lang="zh-CN" altLang="en-US" sz="1600" b="1" dirty="0">
                <a:solidFill>
                  <a:srgbClr val="E7E6E6">
                    <a:lumMod val="25000"/>
                  </a:srgbClr>
                </a:solidFill>
                <a:latin typeface="微软雅黑" panose="020B0503020204020204" charset="-122"/>
                <a:ea typeface="微软雅黑" panose="020B0503020204020204" charset="-122"/>
                <a:sym typeface="微软雅黑" panose="020B0503020204020204" charset="-122"/>
              </a:rPr>
              <a:t>实训任务易上手</a:t>
            </a:r>
            <a:endParaRPr lang="zh-CN" altLang="en-US" sz="1600" b="1" dirty="0">
              <a:solidFill>
                <a:srgbClr val="E7E6E6">
                  <a:lumMod val="25000"/>
                </a:srgbClr>
              </a:solidFill>
              <a:latin typeface="微软雅黑" panose="020B0503020204020204" charset="-122"/>
              <a:ea typeface="微软雅黑" panose="020B0503020204020204" charset="-122"/>
              <a:sym typeface="微软雅黑" panose="020B0503020204020204" charset="-122"/>
            </a:endParaRPr>
          </a:p>
          <a:p>
            <a:pPr marL="330200" lvl="0" indent="-330200" fontAlgn="ctr">
              <a:lnSpc>
                <a:spcPct val="120000"/>
              </a:lnSpc>
              <a:spcAft>
                <a:spcPts val="800"/>
              </a:spcAft>
              <a:buSzPct val="100000"/>
              <a:buFont typeface="Wingdings" panose="05000000000000000000" charset="0"/>
              <a:buChar char="l"/>
            </a:pPr>
            <a:r>
              <a:rPr lang="zh-CN" altLang="en-US" sz="1600" b="1" dirty="0">
                <a:solidFill>
                  <a:srgbClr val="E7E6E6">
                    <a:lumMod val="25000"/>
                  </a:srgbClr>
                </a:solidFill>
                <a:latin typeface="微软雅黑" panose="020B0503020204020204" charset="-122"/>
                <a:ea typeface="微软雅黑" panose="020B0503020204020204" charset="-122"/>
                <a:sym typeface="微软雅黑" panose="020B0503020204020204" charset="-122"/>
              </a:rPr>
              <a:t>实训任务班级评比打分</a:t>
            </a:r>
            <a:endParaRPr lang="zh-CN" altLang="en-US" sz="1600" b="1" dirty="0">
              <a:solidFill>
                <a:srgbClr val="E7E6E6">
                  <a:lumMod val="25000"/>
                </a:srgbClr>
              </a:solidFill>
              <a:latin typeface="微软雅黑" panose="020B0503020204020204" charset="-122"/>
              <a:ea typeface="微软雅黑" panose="020B0503020204020204" charset="-122"/>
              <a:sym typeface="微软雅黑" panose="020B0503020204020204" charset="-122"/>
            </a:endParaRPr>
          </a:p>
          <a:p>
            <a:pPr marL="330200" lvl="0" indent="-330200" fontAlgn="ctr">
              <a:lnSpc>
                <a:spcPct val="120000"/>
              </a:lnSpc>
              <a:spcAft>
                <a:spcPts val="800"/>
              </a:spcAft>
              <a:buSzPct val="100000"/>
              <a:buFont typeface="Wingdings" panose="05000000000000000000" charset="0"/>
              <a:buChar char="l"/>
            </a:pPr>
            <a:r>
              <a:rPr lang="zh-CN" altLang="en-US" sz="1600" b="1" dirty="0">
                <a:solidFill>
                  <a:srgbClr val="E7E6E6">
                    <a:lumMod val="25000"/>
                  </a:srgbClr>
                </a:solidFill>
                <a:latin typeface="微软雅黑" panose="020B0503020204020204" charset="-122"/>
                <a:ea typeface="微软雅黑" panose="020B0503020204020204" charset="-122"/>
                <a:sym typeface="微软雅黑" panose="020B0503020204020204" charset="-122"/>
              </a:rPr>
              <a:t>老师可在线布置实训任务</a:t>
            </a:r>
            <a:endParaRPr lang="zh-CN" altLang="en-US" sz="1600" b="1" dirty="0">
              <a:solidFill>
                <a:srgbClr val="E7E6E6">
                  <a:lumMod val="25000"/>
                </a:srgbClr>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398" y="1507925"/>
            <a:ext cx="1080000" cy="1080000"/>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4" name="图片 3" descr="_cgi-bin_mmwebwx-bin_webwxgetmsgimg__&amp;MsgID=4796313368948009078&amp;skey=@crypt_f3d87214_2281bff260b78a4e7bbeee8f40aedeb6&amp;mmweb_appid=wx_webfilehelper"/>
          <p:cNvPicPr>
            <a:picLocks noChangeAspect="1"/>
          </p:cNvPicPr>
          <p:nvPr/>
        </p:nvPicPr>
        <p:blipFill>
          <a:blip r:embed="rId6"/>
          <a:stretch>
            <a:fillRect/>
          </a:stretch>
        </p:blipFill>
        <p:spPr>
          <a:xfrm>
            <a:off x="294005" y="1019810"/>
            <a:ext cx="6264000" cy="6081553"/>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889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429173" y="336092"/>
            <a:ext cx="876282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学生端展示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51" name="TextBox 13"/>
          <p:cNvSpPr txBox="1">
            <a:spLocks noChangeArrowheads="1"/>
          </p:cNvSpPr>
          <p:nvPr>
            <p:custDataLst>
              <p:tags r:id="rId4"/>
            </p:custDataLst>
          </p:nvPr>
        </p:nvSpPr>
        <p:spPr bwMode="auto">
          <a:xfrm>
            <a:off x="6668771" y="2065366"/>
            <a:ext cx="2157372"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dirty="0">
                <a:solidFill>
                  <a:schemeClr val="tx1"/>
                </a:solidFill>
                <a:latin typeface="微软雅黑" panose="020B0503020204020204" charset="-122"/>
                <a:ea typeface="微软雅黑" panose="020B0503020204020204" charset="-122"/>
                <a:sym typeface="微软雅黑" panose="020B0503020204020204" charset="-122"/>
              </a:rPr>
              <a:t>游戏化实训</a:t>
            </a:r>
            <a:endParaRPr lang="zh-CN" altLang="en-US" b="1" dirty="0">
              <a:solidFill>
                <a:schemeClr val="tx1"/>
              </a:solidFill>
              <a:latin typeface="微软雅黑" panose="020B0503020204020204" charset="-122"/>
              <a:ea typeface="微软雅黑" panose="020B0503020204020204" charset="-122"/>
              <a:cs typeface="+mn-ea"/>
              <a:sym typeface="微软雅黑" panose="020B0503020204020204" charset="-122"/>
            </a:endParaRPr>
          </a:p>
        </p:txBody>
      </p:sp>
      <p:sp>
        <p:nvSpPr>
          <p:cNvPr id="52" name="TextBox 13"/>
          <p:cNvSpPr txBox="1">
            <a:spLocks noChangeArrowheads="1"/>
          </p:cNvSpPr>
          <p:nvPr>
            <p:custDataLst>
              <p:tags r:id="rId5"/>
            </p:custDataLst>
          </p:nvPr>
        </p:nvSpPr>
        <p:spPr bwMode="auto">
          <a:xfrm>
            <a:off x="6670968" y="2485189"/>
            <a:ext cx="2152978" cy="11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a:lnSpc>
                <a:spcPct val="150000"/>
              </a:lnSpc>
              <a:buClr>
                <a:srgbClr val="755FC0"/>
              </a:buClr>
            </a:pPr>
            <a:r>
              <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分阶段闯关式、游戏化学习，即时激励，让学习更有趣味性，且提升提高学生学习积极性。</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2" name="组合 1"/>
          <p:cNvGrpSpPr/>
          <p:nvPr/>
        </p:nvGrpSpPr>
        <p:grpSpPr>
          <a:xfrm>
            <a:off x="7477237" y="1457220"/>
            <a:ext cx="540441" cy="540441"/>
            <a:chOff x="7207986" y="1830178"/>
            <a:chExt cx="540441" cy="540441"/>
          </a:xfrm>
        </p:grpSpPr>
        <p:sp>
          <p:nvSpPr>
            <p:cNvPr id="48" name="AutoShape 115"/>
            <p:cNvSpPr/>
            <p:nvPr>
              <p:custDataLst>
                <p:tags r:id="rId6"/>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50" name="Oval 271"/>
            <p:cNvSpPr/>
            <p:nvPr>
              <p:custDataLst>
                <p:tags r:id="rId7"/>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3" name="Freeform 17"/>
            <p:cNvSpPr>
              <a:spLocks noEditPoints="1"/>
            </p:cNvSpPr>
            <p:nvPr>
              <p:custDataLst>
                <p:tags r:id="rId8"/>
              </p:custDataLst>
            </p:nvPr>
          </p:nvSpPr>
          <p:spPr bwMode="auto">
            <a:xfrm>
              <a:off x="7368424" y="1922598"/>
              <a:ext cx="219565" cy="355600"/>
            </a:xfrm>
            <a:custGeom>
              <a:avLst/>
              <a:gdLst>
                <a:gd name="T0" fmla="*/ 291252 w 96"/>
                <a:gd name="T1" fmla="*/ 145490 h 156"/>
                <a:gd name="T2" fmla="*/ 145626 w 96"/>
                <a:gd name="T3" fmla="*/ 0 h 156"/>
                <a:gd name="T4" fmla="*/ 0 w 96"/>
                <a:gd name="T5" fmla="*/ 145490 h 156"/>
                <a:gd name="T6" fmla="*/ 18203 w 96"/>
                <a:gd name="T7" fmla="*/ 218236 h 156"/>
                <a:gd name="T8" fmla="*/ 18203 w 96"/>
                <a:gd name="T9" fmla="*/ 218236 h 156"/>
                <a:gd name="T10" fmla="*/ 145626 w 96"/>
                <a:gd name="T11" fmla="*/ 472844 h 156"/>
                <a:gd name="T12" fmla="*/ 273049 w 96"/>
                <a:gd name="T13" fmla="*/ 218236 h 156"/>
                <a:gd name="T14" fmla="*/ 273049 w 96"/>
                <a:gd name="T15" fmla="*/ 218236 h 156"/>
                <a:gd name="T16" fmla="*/ 291252 w 96"/>
                <a:gd name="T17" fmla="*/ 145490 h 156"/>
                <a:gd name="T18" fmla="*/ 145626 w 96"/>
                <a:gd name="T19" fmla="*/ 218236 h 156"/>
                <a:gd name="T20" fmla="*/ 72813 w 96"/>
                <a:gd name="T21" fmla="*/ 145490 h 156"/>
                <a:gd name="T22" fmla="*/ 145626 w 96"/>
                <a:gd name="T23" fmla="*/ 72745 h 156"/>
                <a:gd name="T24" fmla="*/ 218439 w 96"/>
                <a:gd name="T25" fmla="*/ 145490 h 156"/>
                <a:gd name="T26" fmla="*/ 145626 w 96"/>
                <a:gd name="T27" fmla="*/ 218236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156">
                  <a:moveTo>
                    <a:pt x="96" y="48"/>
                  </a:moveTo>
                  <a:cubicBezTo>
                    <a:pt x="96" y="21"/>
                    <a:pt x="75" y="0"/>
                    <a:pt x="48" y="0"/>
                  </a:cubicBezTo>
                  <a:cubicBezTo>
                    <a:pt x="21" y="0"/>
                    <a:pt x="0" y="21"/>
                    <a:pt x="0" y="48"/>
                  </a:cubicBezTo>
                  <a:cubicBezTo>
                    <a:pt x="0" y="57"/>
                    <a:pt x="2" y="65"/>
                    <a:pt x="6" y="72"/>
                  </a:cubicBezTo>
                  <a:cubicBezTo>
                    <a:pt x="6" y="72"/>
                    <a:pt x="6" y="72"/>
                    <a:pt x="6" y="72"/>
                  </a:cubicBezTo>
                  <a:cubicBezTo>
                    <a:pt x="48" y="156"/>
                    <a:pt x="48" y="156"/>
                    <a:pt x="48" y="156"/>
                  </a:cubicBezTo>
                  <a:cubicBezTo>
                    <a:pt x="90" y="72"/>
                    <a:pt x="90" y="72"/>
                    <a:pt x="90" y="72"/>
                  </a:cubicBezTo>
                  <a:cubicBezTo>
                    <a:pt x="90" y="72"/>
                    <a:pt x="90" y="72"/>
                    <a:pt x="90" y="72"/>
                  </a:cubicBezTo>
                  <a:cubicBezTo>
                    <a:pt x="94" y="65"/>
                    <a:pt x="96" y="57"/>
                    <a:pt x="96" y="48"/>
                  </a:cubicBezTo>
                  <a:moveTo>
                    <a:pt x="48" y="72"/>
                  </a:moveTo>
                  <a:cubicBezTo>
                    <a:pt x="35" y="72"/>
                    <a:pt x="24" y="61"/>
                    <a:pt x="24" y="48"/>
                  </a:cubicBezTo>
                  <a:cubicBezTo>
                    <a:pt x="24" y="35"/>
                    <a:pt x="35" y="24"/>
                    <a:pt x="48" y="24"/>
                  </a:cubicBezTo>
                  <a:cubicBezTo>
                    <a:pt x="61" y="24"/>
                    <a:pt x="72" y="35"/>
                    <a:pt x="72" y="48"/>
                  </a:cubicBezTo>
                  <a:cubicBezTo>
                    <a:pt x="72" y="61"/>
                    <a:pt x="61" y="72"/>
                    <a:pt x="48" y="72"/>
                  </a:cubicBezTo>
                </a:path>
              </a:pathLst>
            </a:custGeom>
            <a:solidFill>
              <a:srgbClr val="FFFFFF"/>
            </a:solidFill>
            <a:ln>
              <a:noFill/>
            </a:ln>
          </p:spPr>
          <p:txBody>
            <a:bodyPr lIns="121920" tIns="60960" rIns="121920" bIns="60960"/>
            <a:lstStyle/>
            <a:p>
              <a:pPr algn="ctr"/>
              <a:endParaRPr lang="zh-CN" altLang="en-US">
                <a:solidFill>
                  <a:srgbClr val="000000"/>
                </a:solidFill>
                <a:latin typeface="微软雅黑" panose="020B0503020204020204" charset="-122"/>
                <a:ea typeface="微软雅黑" panose="020B0503020204020204" charset="-122"/>
                <a:sym typeface="微软雅黑" panose="020B0503020204020204" charset="-122"/>
              </a:endParaRPr>
            </a:p>
          </p:txBody>
        </p:sp>
      </p:grpSp>
      <p:sp>
        <p:nvSpPr>
          <p:cNvPr id="54" name="TextBox 13"/>
          <p:cNvSpPr txBox="1">
            <a:spLocks noChangeArrowheads="1"/>
          </p:cNvSpPr>
          <p:nvPr>
            <p:custDataLst>
              <p:tags r:id="rId9"/>
            </p:custDataLst>
          </p:nvPr>
        </p:nvSpPr>
        <p:spPr bwMode="auto">
          <a:xfrm>
            <a:off x="9389910" y="2065366"/>
            <a:ext cx="2157372"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a:spcBef>
                <a:spcPct val="20000"/>
              </a:spcBef>
            </a:pPr>
            <a:r>
              <a:rPr lang="zh-CN" altLang="en-US" b="1" dirty="0">
                <a:solidFill>
                  <a:schemeClr val="tx1"/>
                </a:solidFill>
                <a:latin typeface="微软雅黑" panose="020B0503020204020204" charset="-122"/>
                <a:ea typeface="微软雅黑" panose="020B0503020204020204" charset="-122"/>
                <a:sym typeface="微软雅黑" panose="020B0503020204020204" charset="-122"/>
              </a:rPr>
              <a:t>积分激励</a:t>
            </a:r>
            <a:endParaRPr lang="zh-CN" altLang="en-US" b="1"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5" name="TextBox 13"/>
          <p:cNvSpPr txBox="1">
            <a:spLocks noChangeArrowheads="1"/>
          </p:cNvSpPr>
          <p:nvPr>
            <p:custDataLst>
              <p:tags r:id="rId10"/>
            </p:custDataLst>
          </p:nvPr>
        </p:nvSpPr>
        <p:spPr bwMode="auto">
          <a:xfrm>
            <a:off x="9392107" y="2485189"/>
            <a:ext cx="2152978" cy="11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a:lnSpc>
                <a:spcPct val="150000"/>
              </a:lnSpc>
              <a:buClr>
                <a:srgbClr val="755FC0"/>
              </a:buClr>
            </a:pPr>
            <a:r>
              <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每学完一个知识，或完成实训，学员可赚到相应积分，用于兑换实训机会，激发学习主动性，提高学习活跃度。</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56" name="组合 55"/>
          <p:cNvGrpSpPr/>
          <p:nvPr/>
        </p:nvGrpSpPr>
        <p:grpSpPr>
          <a:xfrm>
            <a:off x="10198376" y="1457220"/>
            <a:ext cx="540441" cy="540441"/>
            <a:chOff x="7207986" y="1830178"/>
            <a:chExt cx="540441" cy="540441"/>
          </a:xfrm>
        </p:grpSpPr>
        <p:sp>
          <p:nvSpPr>
            <p:cNvPr id="57" name="AutoShape 115"/>
            <p:cNvSpPr/>
            <p:nvPr>
              <p:custDataLst>
                <p:tags r:id="rId11"/>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58" name="Oval 271"/>
            <p:cNvSpPr/>
            <p:nvPr>
              <p:custDataLst>
                <p:tags r:id="rId12"/>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sp>
        <p:nvSpPr>
          <p:cNvPr id="60" name="TextBox 13"/>
          <p:cNvSpPr txBox="1">
            <a:spLocks noChangeArrowheads="1"/>
          </p:cNvSpPr>
          <p:nvPr>
            <p:custDataLst>
              <p:tags r:id="rId13"/>
            </p:custDataLst>
          </p:nvPr>
        </p:nvSpPr>
        <p:spPr bwMode="auto">
          <a:xfrm>
            <a:off x="6668771" y="4658223"/>
            <a:ext cx="2157372"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a:spcBef>
                <a:spcPct val="20000"/>
              </a:spcBef>
            </a:pPr>
            <a:r>
              <a:rPr lang="zh-CN" altLang="en-US" b="1" dirty="0">
                <a:solidFill>
                  <a:schemeClr val="tx1"/>
                </a:solidFill>
                <a:latin typeface="微软雅黑" panose="020B0503020204020204" charset="-122"/>
                <a:ea typeface="微软雅黑" panose="020B0503020204020204" charset="-122"/>
                <a:sym typeface="微软雅黑" panose="020B0503020204020204" charset="-122"/>
              </a:rPr>
              <a:t>真实实践</a:t>
            </a:r>
            <a:endParaRPr lang="zh-CN" altLang="en-US" b="1"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61" name="TextBox 13"/>
          <p:cNvSpPr txBox="1">
            <a:spLocks noChangeArrowheads="1"/>
          </p:cNvSpPr>
          <p:nvPr>
            <p:custDataLst>
              <p:tags r:id="rId14"/>
            </p:custDataLst>
          </p:nvPr>
        </p:nvSpPr>
        <p:spPr bwMode="auto">
          <a:xfrm>
            <a:off x="6670968" y="5078046"/>
            <a:ext cx="2152978" cy="11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真实企业发布的实践项目，学生可以在线接单，通过自己掌握的知识获得一定量的助学金。</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62" name="组合 61"/>
          <p:cNvGrpSpPr/>
          <p:nvPr/>
        </p:nvGrpSpPr>
        <p:grpSpPr>
          <a:xfrm>
            <a:off x="7477237" y="4050077"/>
            <a:ext cx="540441" cy="540441"/>
            <a:chOff x="7207986" y="1830178"/>
            <a:chExt cx="540441" cy="540441"/>
          </a:xfrm>
        </p:grpSpPr>
        <p:sp>
          <p:nvSpPr>
            <p:cNvPr id="63" name="AutoShape 115"/>
            <p:cNvSpPr/>
            <p:nvPr>
              <p:custDataLst>
                <p:tags r:id="rId15"/>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64" name="Oval 271"/>
            <p:cNvSpPr/>
            <p:nvPr>
              <p:custDataLst>
                <p:tags r:id="rId16"/>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sp>
        <p:nvSpPr>
          <p:cNvPr id="66" name="TextBox 13"/>
          <p:cNvSpPr txBox="1">
            <a:spLocks noChangeArrowheads="1"/>
          </p:cNvSpPr>
          <p:nvPr>
            <p:custDataLst>
              <p:tags r:id="rId17"/>
            </p:custDataLst>
          </p:nvPr>
        </p:nvSpPr>
        <p:spPr bwMode="auto">
          <a:xfrm>
            <a:off x="9389910" y="4658223"/>
            <a:ext cx="2157372"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a:spcBef>
                <a:spcPct val="20000"/>
              </a:spcBef>
            </a:pPr>
            <a:r>
              <a:rPr lang="zh-CN" altLang="en-US" b="1">
                <a:solidFill>
                  <a:schemeClr val="tx1"/>
                </a:solidFill>
                <a:latin typeface="微软雅黑" panose="020B0503020204020204" charset="-122"/>
                <a:ea typeface="微软雅黑" panose="020B0503020204020204" charset="-122"/>
                <a:sym typeface="微软雅黑" panose="020B0503020204020204" charset="-122"/>
              </a:rPr>
              <a:t>在线答题</a:t>
            </a:r>
            <a:endParaRPr lang="zh-CN" altLang="en-US" b="1"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67" name="TextBox 13"/>
          <p:cNvSpPr txBox="1">
            <a:spLocks noChangeArrowheads="1"/>
          </p:cNvSpPr>
          <p:nvPr>
            <p:custDataLst>
              <p:tags r:id="rId18"/>
            </p:custDataLst>
          </p:nvPr>
        </p:nvSpPr>
        <p:spPr bwMode="auto">
          <a:xfrm>
            <a:off x="9392107" y="5078046"/>
            <a:ext cx="2152978" cy="11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a:lnSpc>
                <a:spcPct val="150000"/>
              </a:lnSpc>
              <a:buClr>
                <a:srgbClr val="755FC0"/>
              </a:buClr>
            </a:pPr>
            <a:r>
              <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在线海量题库、历年真题、模拟考试、错题库，学生可以在线答题并查看解析。</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68" name="组合 67"/>
          <p:cNvGrpSpPr/>
          <p:nvPr/>
        </p:nvGrpSpPr>
        <p:grpSpPr>
          <a:xfrm>
            <a:off x="10198376" y="4050077"/>
            <a:ext cx="540441" cy="540441"/>
            <a:chOff x="7207986" y="1830178"/>
            <a:chExt cx="540441" cy="540441"/>
          </a:xfrm>
        </p:grpSpPr>
        <p:sp>
          <p:nvSpPr>
            <p:cNvPr id="69" name="AutoShape 115"/>
            <p:cNvSpPr/>
            <p:nvPr>
              <p:custDataLst>
                <p:tags r:id="rId19"/>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70" name="Oval 271"/>
            <p:cNvSpPr/>
            <p:nvPr>
              <p:custDataLst>
                <p:tags r:id="rId20"/>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sp>
        <p:nvSpPr>
          <p:cNvPr id="72" name="Shape 2671"/>
          <p:cNvSpPr/>
          <p:nvPr/>
        </p:nvSpPr>
        <p:spPr>
          <a:xfrm>
            <a:off x="10342159" y="1532306"/>
            <a:ext cx="261620" cy="369078"/>
          </a:xfrm>
          <a:custGeom>
            <a:avLst/>
            <a:gdLst/>
            <a:ahLst/>
            <a:cxnLst>
              <a:cxn ang="0">
                <a:pos x="wd2" y="hd2"/>
              </a:cxn>
              <a:cxn ang="5400000">
                <a:pos x="wd2" y="hd2"/>
              </a:cxn>
              <a:cxn ang="10800000">
                <a:pos x="wd2" y="hd2"/>
              </a:cxn>
              <a:cxn ang="16200000">
                <a:pos x="wd2" y="hd2"/>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w="12700" cap="flat">
            <a:noFill/>
            <a:miter lim="400000"/>
          </a:ln>
          <a:effectLst/>
        </p:spPr>
        <p:txBody>
          <a:bodyPr lIns="40181" tIns="40181" rIns="40181" bIns="40181" anchor="ctr"/>
          <a:lstStyle/>
          <a:p>
            <a:pPr>
              <a:defRPr sz="3200">
                <a:solidFill>
                  <a:srgbClr val="FFFFFF"/>
                </a:solidFill>
                <a:latin typeface="Helvetica Light"/>
                <a:ea typeface="Helvetica Light"/>
                <a:cs typeface="Helvetica Light"/>
                <a:sym typeface="Helvetica Light"/>
              </a:defRPr>
            </a:pPr>
            <a:endParaRPr sz="3375" noProof="1">
              <a:solidFill>
                <a:srgbClr val="FFFFFF"/>
              </a:solidFill>
              <a:latin typeface="微软雅黑" panose="020B0503020204020204" charset="-122"/>
              <a:ea typeface="微软雅黑" panose="020B0503020204020204" charset="-122"/>
              <a:cs typeface="Helvetica Light"/>
              <a:sym typeface="Times New Roman" panose="02020603050405020304" pitchFamily="18" charset="0"/>
            </a:endParaRPr>
          </a:p>
        </p:txBody>
      </p:sp>
      <p:grpSp>
        <p:nvGrpSpPr>
          <p:cNvPr id="73" name="Group 26"/>
          <p:cNvGrpSpPr/>
          <p:nvPr/>
        </p:nvGrpSpPr>
        <p:grpSpPr>
          <a:xfrm>
            <a:off x="7559016" y="4156610"/>
            <a:ext cx="360000" cy="288000"/>
            <a:chOff x="5099051" y="3930651"/>
            <a:chExt cx="390525" cy="327025"/>
          </a:xfrm>
          <a:solidFill>
            <a:schemeClr val="bg1"/>
          </a:solidFill>
        </p:grpSpPr>
        <p:sp>
          <p:nvSpPr>
            <p:cNvPr id="74"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endParaRPr lang="en-US" noProof="1">
                <a:latin typeface="微软雅黑" panose="020B0503020204020204" charset="-122"/>
                <a:ea typeface="微软雅黑" panose="020B0503020204020204" charset="-122"/>
                <a:sym typeface="Times New Roman" panose="02020603050405020304" pitchFamily="18" charset="0"/>
              </a:endParaRPr>
            </a:p>
          </p:txBody>
        </p:sp>
        <p:sp>
          <p:nvSpPr>
            <p:cNvPr id="75"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96435" tIns="48218" rIns="96435" bIns="48218"/>
            <a:lstStyle/>
            <a:p>
              <a:endParaRPr lang="en-US" noProof="1">
                <a:latin typeface="微软雅黑" panose="020B0503020204020204" charset="-122"/>
                <a:ea typeface="微软雅黑" panose="020B0503020204020204" charset="-122"/>
                <a:sym typeface="Times New Roman" panose="02020603050405020304" pitchFamily="18" charset="0"/>
              </a:endParaRPr>
            </a:p>
          </p:txBody>
        </p:sp>
      </p:grpSp>
      <p:sp>
        <p:nvSpPr>
          <p:cNvPr id="76" name="AutoShape 60"/>
          <p:cNvSpPr>
            <a:spLocks noChangeAspect="1"/>
          </p:cNvSpPr>
          <p:nvPr>
            <p:custDataLst>
              <p:tags r:id="rId21"/>
            </p:custDataLst>
          </p:nvPr>
        </p:nvSpPr>
        <p:spPr bwMode="auto">
          <a:xfrm>
            <a:off x="10313404" y="4188162"/>
            <a:ext cx="341462" cy="302561"/>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rgbClr val="FFFFFF"/>
          </a:solidFill>
          <a:ln>
            <a:noFill/>
          </a:ln>
          <a:effectLst/>
        </p:spPr>
        <p:txBody>
          <a:bodyPr lIns="19048" tIns="19048" rIns="19048" bIns="19048" anchor="ctr"/>
          <a:lstStyle/>
          <a:p>
            <a:pP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cxnSp>
        <p:nvCxnSpPr>
          <p:cNvPr id="6" name="直接连接符 5"/>
          <p:cNvCxnSpPr/>
          <p:nvPr/>
        </p:nvCxnSpPr>
        <p:spPr>
          <a:xfrm>
            <a:off x="6668771" y="3820500"/>
            <a:ext cx="5036077" cy="0"/>
          </a:xfrm>
          <a:prstGeom prst="line">
            <a:avLst/>
          </a:prstGeom>
          <a:ln>
            <a:solidFill>
              <a:schemeClr val="bg1">
                <a:lumMod val="8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rot="16200000">
            <a:off x="6631260" y="3780294"/>
            <a:ext cx="5036077" cy="0"/>
          </a:xfrm>
          <a:prstGeom prst="line">
            <a:avLst/>
          </a:prstGeom>
          <a:ln>
            <a:solidFill>
              <a:schemeClr val="bg1">
                <a:lumMod val="85000"/>
              </a:schemeClr>
            </a:solidFill>
            <a:prstDash val="lgDashDotDot"/>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rot="0">
            <a:off x="711835" y="1938655"/>
            <a:ext cx="5000625" cy="3864610"/>
            <a:chOff x="791997" y="2240280"/>
            <a:chExt cx="4370957" cy="3377694"/>
          </a:xfrm>
        </p:grpSpPr>
        <p:sp>
          <p:nvSpPr>
            <p:cNvPr id="18" name="Freeform 5"/>
            <p:cNvSpPr/>
            <p:nvPr>
              <p:custDataLst>
                <p:tags r:id="rId22"/>
              </p:custDataLst>
            </p:nvPr>
          </p:nvSpPr>
          <p:spPr bwMode="auto">
            <a:xfrm>
              <a:off x="791997" y="2240280"/>
              <a:ext cx="4370953" cy="2642682"/>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19" name="Freeform 6"/>
            <p:cNvSpPr>
              <a:spLocks noEditPoints="1"/>
            </p:cNvSpPr>
            <p:nvPr>
              <p:custDataLst>
                <p:tags r:id="rId23"/>
              </p:custDataLst>
            </p:nvPr>
          </p:nvSpPr>
          <p:spPr bwMode="auto">
            <a:xfrm>
              <a:off x="933285" y="2450231"/>
              <a:ext cx="4031370" cy="2280332"/>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0" name="Freeform 7"/>
            <p:cNvSpPr>
              <a:spLocks noEditPoints="1"/>
            </p:cNvSpPr>
            <p:nvPr>
              <p:custDataLst>
                <p:tags r:id="rId24"/>
              </p:custDataLst>
            </p:nvPr>
          </p:nvSpPr>
          <p:spPr bwMode="auto">
            <a:xfrm>
              <a:off x="933285" y="2450231"/>
              <a:ext cx="4031370" cy="2280332"/>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1" name="TextBox 2"/>
            <p:cNvSpPr/>
            <p:nvPr>
              <p:custDataLst>
                <p:tags r:id="rId25"/>
              </p:custDataLst>
            </p:nvPr>
          </p:nvSpPr>
          <p:spPr>
            <a:xfrm>
              <a:off x="950748" y="2472298"/>
              <a:ext cx="3991530" cy="2242390"/>
            </a:xfrm>
            <a:prstGeom prst="rect">
              <a:avLst/>
            </a:prstGeom>
            <a:solidFill>
              <a:srgbClr val="7E7E7E"/>
            </a:solidFill>
            <a:ln>
              <a:noFill/>
            </a:ln>
          </p:spPr>
          <p:txBody>
            <a:bodyPr lIns="45714" tIns="22857" rIns="45714" bIns="22857"/>
            <a:lstStyle/>
            <a:p>
              <a:pPr defTabSz="544195"/>
              <a:endParaRPr lang="zh-CN" altLang="en-US"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2" name="Freeform 10"/>
            <p:cNvSpPr/>
            <p:nvPr>
              <p:custDataLst>
                <p:tags r:id="rId26"/>
              </p:custDataLst>
            </p:nvPr>
          </p:nvSpPr>
          <p:spPr bwMode="auto">
            <a:xfrm>
              <a:off x="1992148" y="5096847"/>
              <a:ext cx="1483544" cy="508427"/>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3" name="Oval 11"/>
            <p:cNvSpPr>
              <a:spLocks noChangeArrowheads="1"/>
            </p:cNvSpPr>
            <p:nvPr>
              <p:custDataLst>
                <p:tags r:id="rId27"/>
              </p:custDataLst>
            </p:nvPr>
          </p:nvSpPr>
          <p:spPr bwMode="auto">
            <a:xfrm>
              <a:off x="2595398" y="2723889"/>
              <a:ext cx="60708" cy="58810"/>
            </a:xfrm>
            <a:prstGeom prst="ellipse">
              <a:avLst/>
            </a:prstGeom>
            <a:solidFill>
              <a:srgbClr val="2C2C2C"/>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4" name="Oval 12"/>
            <p:cNvSpPr>
              <a:spLocks noChangeArrowheads="1"/>
            </p:cNvSpPr>
            <p:nvPr>
              <p:custDataLst>
                <p:tags r:id="rId28"/>
              </p:custDataLst>
            </p:nvPr>
          </p:nvSpPr>
          <p:spPr bwMode="auto">
            <a:xfrm>
              <a:off x="2595398" y="2720714"/>
              <a:ext cx="60708" cy="58810"/>
            </a:xfrm>
            <a:prstGeom prst="ellipse">
              <a:avLst/>
            </a:prstGeom>
            <a:solidFill>
              <a:srgbClr val="0A0A0A"/>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5" name="Oval 13"/>
            <p:cNvSpPr>
              <a:spLocks noChangeArrowheads="1"/>
            </p:cNvSpPr>
            <p:nvPr>
              <p:custDataLst>
                <p:tags r:id="rId29"/>
              </p:custDataLst>
            </p:nvPr>
          </p:nvSpPr>
          <p:spPr bwMode="auto">
            <a:xfrm>
              <a:off x="2603335" y="2724280"/>
              <a:ext cx="48006" cy="45719"/>
            </a:xfrm>
            <a:prstGeom prst="ellipse">
              <a:avLst/>
            </a:prstGeom>
            <a:solidFill>
              <a:srgbClr val="000000"/>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6" name="Oval 14"/>
            <p:cNvSpPr>
              <a:spLocks noChangeArrowheads="1"/>
            </p:cNvSpPr>
            <p:nvPr>
              <p:custDataLst>
                <p:tags r:id="rId30"/>
              </p:custDataLst>
            </p:nvPr>
          </p:nvSpPr>
          <p:spPr bwMode="auto">
            <a:xfrm>
              <a:off x="2612860" y="2708786"/>
              <a:ext cx="45719" cy="54863"/>
            </a:xfrm>
            <a:prstGeom prst="ellipse">
              <a:avLst/>
            </a:prstGeom>
            <a:solidFill>
              <a:srgbClr val="2C99B4"/>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7" name="Oval 15"/>
            <p:cNvSpPr>
              <a:spLocks noChangeArrowheads="1"/>
            </p:cNvSpPr>
            <p:nvPr>
              <p:custDataLst>
                <p:tags r:id="rId31"/>
              </p:custDataLst>
            </p:nvPr>
          </p:nvSpPr>
          <p:spPr bwMode="auto">
            <a:xfrm>
              <a:off x="2617622" y="2711580"/>
              <a:ext cx="45719" cy="45719"/>
            </a:xfrm>
            <a:prstGeom prst="ellipse">
              <a:avLst/>
            </a:prstGeom>
            <a:solidFill>
              <a:srgbClr val="FFFFFF"/>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8" name="Freeform 16"/>
            <p:cNvSpPr/>
            <p:nvPr>
              <p:custDataLst>
                <p:tags r:id="rId32"/>
              </p:custDataLst>
            </p:nvPr>
          </p:nvSpPr>
          <p:spPr bwMode="auto">
            <a:xfrm>
              <a:off x="1992148" y="5096847"/>
              <a:ext cx="1200874" cy="508427"/>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9" name="Freeform 17"/>
            <p:cNvSpPr/>
            <p:nvPr>
              <p:custDataLst>
                <p:tags r:id="rId33"/>
              </p:custDataLst>
            </p:nvPr>
          </p:nvSpPr>
          <p:spPr bwMode="auto">
            <a:xfrm>
              <a:off x="791997" y="4815156"/>
              <a:ext cx="4370957" cy="415468"/>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1" name="Oval 54"/>
            <p:cNvSpPr>
              <a:spLocks noChangeArrowheads="1"/>
            </p:cNvSpPr>
            <p:nvPr>
              <p:custDataLst>
                <p:tags r:id="rId34"/>
              </p:custDataLst>
            </p:nvPr>
          </p:nvSpPr>
          <p:spPr bwMode="auto">
            <a:xfrm>
              <a:off x="4871872" y="4042031"/>
              <a:ext cx="45719" cy="48768"/>
            </a:xfrm>
            <a:prstGeom prst="ellipse">
              <a:avLst/>
            </a:prstGeom>
            <a:solidFill>
              <a:srgbClr val="2C2C2C"/>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2" name="Oval 55"/>
            <p:cNvSpPr>
              <a:spLocks noChangeArrowheads="1"/>
            </p:cNvSpPr>
            <p:nvPr>
              <p:custDataLst>
                <p:tags r:id="rId35"/>
              </p:custDataLst>
            </p:nvPr>
          </p:nvSpPr>
          <p:spPr bwMode="auto">
            <a:xfrm>
              <a:off x="4871872" y="4041905"/>
              <a:ext cx="45719" cy="45719"/>
            </a:xfrm>
            <a:prstGeom prst="ellipse">
              <a:avLst/>
            </a:prstGeom>
            <a:solidFill>
              <a:srgbClr val="0A0A0A"/>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3" name="Oval 56"/>
            <p:cNvSpPr>
              <a:spLocks noChangeArrowheads="1"/>
            </p:cNvSpPr>
            <p:nvPr>
              <p:custDataLst>
                <p:tags r:id="rId36"/>
              </p:custDataLst>
            </p:nvPr>
          </p:nvSpPr>
          <p:spPr bwMode="auto">
            <a:xfrm>
              <a:off x="4876634" y="4032065"/>
              <a:ext cx="45719" cy="50797"/>
            </a:xfrm>
            <a:prstGeom prst="ellipse">
              <a:avLst/>
            </a:prstGeom>
            <a:solidFill>
              <a:srgbClr val="000000"/>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4" name="Oval 57"/>
            <p:cNvSpPr>
              <a:spLocks noChangeArrowheads="1"/>
            </p:cNvSpPr>
            <p:nvPr>
              <p:custDataLst>
                <p:tags r:id="rId37"/>
              </p:custDataLst>
            </p:nvPr>
          </p:nvSpPr>
          <p:spPr bwMode="auto">
            <a:xfrm>
              <a:off x="4879809" y="4033968"/>
              <a:ext cx="45719" cy="45719"/>
            </a:xfrm>
            <a:prstGeom prst="ellipse">
              <a:avLst/>
            </a:prstGeom>
            <a:solidFill>
              <a:srgbClr val="2C99B4"/>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5" name="Freeform 58"/>
            <p:cNvSpPr/>
            <p:nvPr>
              <p:custDataLst>
                <p:tags r:id="rId38"/>
              </p:custDataLst>
            </p:nvPr>
          </p:nvSpPr>
          <p:spPr bwMode="auto">
            <a:xfrm>
              <a:off x="4882984" y="3985103"/>
              <a:ext cx="45719" cy="91409"/>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7" name="Freeform 9"/>
            <p:cNvSpPr/>
            <p:nvPr>
              <p:custDataLst>
                <p:tags r:id="rId39"/>
              </p:custDataLst>
            </p:nvPr>
          </p:nvSpPr>
          <p:spPr bwMode="auto">
            <a:xfrm>
              <a:off x="1998497" y="5557266"/>
              <a:ext cx="1470271" cy="60708"/>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p:spPr>
          <p:txBody>
            <a:bodyPr lIns="45714" tIns="22857" rIns="45714" bIns="22857"/>
            <a:lstStyle/>
            <a:p>
              <a:pPr defTabSz="544195" eaLnBrk="1" hangingPunct="1">
                <a:spcBef>
                  <a:spcPts val="0"/>
                </a:spcBef>
                <a:spcAft>
                  <a:spcPts val="0"/>
                </a:spcAft>
                <a:defRPr/>
              </a:pPr>
              <a:endParaRPr lang="id-ID" sz="2150">
                <a:solidFill>
                  <a:srgbClr val="000000"/>
                </a:solidFill>
                <a:latin typeface="微软雅黑" panose="020B0503020204020204" charset="-122"/>
                <a:ea typeface="微软雅黑" panose="020B0503020204020204" charset="-122"/>
                <a:sym typeface="微软雅黑" panose="020B0503020204020204" charset="-122"/>
              </a:endParaRPr>
            </a:p>
          </p:txBody>
        </p:sp>
      </p:grpSp>
      <p:pic>
        <p:nvPicPr>
          <p:cNvPr id="10" name="图片 9" descr="_cgi-bin_mmwebwx-bin_webwxgetmsgimg__&amp;MsgID=993680360293249352&amp;skey=@crypt_f3d87214_2281bff260b78a4e7bbeee8f40aedeb6&amp;mmweb_appid=wx_webfilehelper"/>
          <p:cNvPicPr>
            <a:picLocks noChangeAspect="1"/>
          </p:cNvPicPr>
          <p:nvPr/>
        </p:nvPicPr>
        <p:blipFill>
          <a:blip r:embed="rId40"/>
          <a:srcRect l="-122" b="66824"/>
          <a:stretch>
            <a:fillRect/>
          </a:stretch>
        </p:blipFill>
        <p:spPr>
          <a:xfrm>
            <a:off x="876935" y="2178685"/>
            <a:ext cx="4629150" cy="2590165"/>
          </a:xfrm>
          <a:prstGeom prst="rect">
            <a:avLst/>
          </a:prstGeom>
        </p:spPr>
      </p:pic>
    </p:spTree>
    <p:custDataLst>
      <p:tags r:id="rId41"/>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1524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429173" y="336092"/>
            <a:ext cx="876282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教师端展示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71" name="图片 70"/>
          <p:cNvPicPr>
            <a:picLocks noChangeAspect="1"/>
          </p:cNvPicPr>
          <p:nvPr/>
        </p:nvPicPr>
        <p:blipFill rotWithShape="1">
          <a:blip r:embed="rId4">
            <a:extLst>
              <a:ext uri="{28A0092B-C50C-407E-A947-70E740481C1C}">
                <a14:useLocalDpi xmlns:a14="http://schemas.microsoft.com/office/drawing/2010/main" val="0"/>
              </a:ext>
            </a:extLst>
          </a:blip>
          <a:srcRect t="3821" b="29742"/>
          <a:stretch>
            <a:fillRect/>
          </a:stretch>
        </p:blipFill>
        <p:spPr>
          <a:xfrm>
            <a:off x="883423" y="1270061"/>
            <a:ext cx="6116320" cy="3146425"/>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78" name="图片 77"/>
          <p:cNvPicPr>
            <a:picLocks noChangeAspect="1"/>
          </p:cNvPicPr>
          <p:nvPr/>
        </p:nvPicPr>
        <p:blipFill rotWithShape="1">
          <a:blip r:embed="rId5"/>
          <a:srcRect b="6665"/>
          <a:stretch>
            <a:fillRect/>
          </a:stretch>
        </p:blipFill>
        <p:spPr>
          <a:xfrm>
            <a:off x="6047602" y="3439957"/>
            <a:ext cx="5245735" cy="2929010"/>
          </a:xfrm>
          <a:prstGeom prst="rect">
            <a:avLst/>
          </a:prstGeom>
          <a:ln>
            <a:solidFill>
              <a:schemeClr val="bg1">
                <a:lumMod val="85000"/>
              </a:schemeClr>
            </a:solidFill>
          </a:ln>
          <a:effectLst>
            <a:outerShdw blurRad="863600" sx="102000" sy="102000" algn="ctr" rotWithShape="0">
              <a:prstClr val="black">
                <a:alpha val="17000"/>
              </a:prstClr>
            </a:outerShdw>
          </a:effectLst>
        </p:spPr>
      </p:pic>
      <p:grpSp>
        <p:nvGrpSpPr>
          <p:cNvPr id="79" name="组合 78"/>
          <p:cNvGrpSpPr/>
          <p:nvPr/>
        </p:nvGrpSpPr>
        <p:grpSpPr>
          <a:xfrm>
            <a:off x="7168023" y="1389322"/>
            <a:ext cx="4140554" cy="734342"/>
            <a:chOff x="1208421" y="3429000"/>
            <a:chExt cx="3909678" cy="734342"/>
          </a:xfrm>
        </p:grpSpPr>
        <p:sp>
          <p:nvSpPr>
            <p:cNvPr id="80" name="object 7"/>
            <p:cNvSpPr txBox="1"/>
            <p:nvPr/>
          </p:nvSpPr>
          <p:spPr>
            <a:xfrm>
              <a:off x="1297304" y="3602355"/>
              <a:ext cx="3820795" cy="560987"/>
            </a:xfrm>
            <a:prstGeom prst="rect">
              <a:avLst/>
            </a:prstGeom>
          </p:spPr>
          <p:txBody>
            <a:bodyPr vert="horz" wrap="square" lIns="0" tIns="135255" rIns="0" bIns="0" rtlCol="0">
              <a:spAutoFit/>
            </a:bodyPr>
            <a:lstStyle/>
            <a:p>
              <a:pPr>
                <a:lnSpc>
                  <a:spcPct val="120000"/>
                </a:lnSpc>
                <a:buClr>
                  <a:srgbClr val="755FC0"/>
                </a:buClr>
                <a:tabLst>
                  <a:tab pos="299720" algn="l"/>
                </a:tabLst>
                <a:defRPr/>
              </a:pPr>
              <a:r>
                <a:rPr lang="zh-CN" altLang="en-US"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包含画笔、文本框、橡皮擦等工具，支持上传</a:t>
              </a:r>
              <a:r>
                <a:rPr lang="en-US" altLang="zh-CN"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PPT</a:t>
              </a:r>
              <a:r>
                <a:rPr lang="zh-CN" altLang="en-US"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a:t>
              </a:r>
              <a:r>
                <a:rPr lang="en-US" altLang="zh-CN"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word</a:t>
              </a:r>
              <a:r>
                <a:rPr lang="zh-CN" altLang="en-US"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文档等并在上面书写标记。</a:t>
              </a:r>
              <a:endParaRPr lang="en-US" altLang="zh-CN"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81" name="文本框 80"/>
            <p:cNvSpPr txBox="1"/>
            <p:nvPr/>
          </p:nvSpPr>
          <p:spPr>
            <a:xfrm>
              <a:off x="1208421" y="3429000"/>
              <a:ext cx="1015942" cy="307777"/>
            </a:xfrm>
            <a:prstGeom prst="rect">
              <a:avLst/>
            </a:prstGeom>
            <a:noFill/>
          </p:spPr>
          <p:txBody>
            <a:bodyPr wrap="none" rtlCol="0">
              <a:spAutoFit/>
            </a:bodyPr>
            <a:lstStyle/>
            <a:p>
              <a:pPr marL="171450" indent="-171450">
                <a:buFont typeface="Wingdings" panose="05000000000000000000" pitchFamily="2" charset="2"/>
                <a:buChar char="Ø"/>
              </a:pPr>
              <a:r>
                <a:rPr lang="zh-CN" altLang="en-US" sz="1400" b="1" dirty="0">
                  <a:solidFill>
                    <a:srgbClr val="0E66CD"/>
                  </a:solidFill>
                  <a:latin typeface="微软雅黑" panose="020B0503020204020204" charset="-122"/>
                  <a:ea typeface="微软雅黑" panose="020B0503020204020204" charset="-122"/>
                  <a:sym typeface="微软雅黑" panose="020B0503020204020204" charset="-122"/>
                </a:rPr>
                <a:t>教学白板</a:t>
              </a:r>
              <a:endParaRPr lang="zh-CN" altLang="en-US" sz="1400" b="1" dirty="0">
                <a:solidFill>
                  <a:srgbClr val="0E66CD"/>
                </a:solidFill>
                <a:latin typeface="微软雅黑" panose="020B0503020204020204" charset="-122"/>
                <a:ea typeface="微软雅黑" panose="020B0503020204020204" charset="-122"/>
                <a:sym typeface="微软雅黑" panose="020B0503020204020204" charset="-122"/>
              </a:endParaRPr>
            </a:p>
          </p:txBody>
        </p:sp>
      </p:grpSp>
      <p:grpSp>
        <p:nvGrpSpPr>
          <p:cNvPr id="82" name="组合 81"/>
          <p:cNvGrpSpPr/>
          <p:nvPr/>
        </p:nvGrpSpPr>
        <p:grpSpPr>
          <a:xfrm>
            <a:off x="7152783" y="2288634"/>
            <a:ext cx="4140554" cy="766659"/>
            <a:chOff x="1208421" y="3429000"/>
            <a:chExt cx="3909678" cy="766659"/>
          </a:xfrm>
        </p:grpSpPr>
        <p:sp>
          <p:nvSpPr>
            <p:cNvPr id="83" name="object 7"/>
            <p:cNvSpPr txBox="1"/>
            <p:nvPr/>
          </p:nvSpPr>
          <p:spPr>
            <a:xfrm>
              <a:off x="1297304" y="3602355"/>
              <a:ext cx="3820795" cy="593304"/>
            </a:xfrm>
            <a:prstGeom prst="rect">
              <a:avLst/>
            </a:prstGeom>
          </p:spPr>
          <p:txBody>
            <a:bodyPr vert="horz" wrap="square" lIns="0" tIns="135255" rIns="0" bIns="0" rtlCol="0">
              <a:spAutoFit/>
            </a:bodyPr>
            <a:lstStyle/>
            <a:p>
              <a:pPr>
                <a:lnSpc>
                  <a:spcPct val="130000"/>
                </a:lnSpc>
                <a:buClr>
                  <a:srgbClr val="755FC0"/>
                </a:buClr>
                <a:tabLst>
                  <a:tab pos="299720" algn="l"/>
                </a:tabLst>
                <a:defRPr/>
              </a:pPr>
              <a:r>
                <a:rPr lang="zh-CN" altLang="en-US"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随堂课程结束后，老师一键生成教案，学生可导出课后继续学习。</a:t>
              </a:r>
              <a:endParaRPr lang="en-US" altLang="zh-CN"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84" name="文本框 83"/>
            <p:cNvSpPr txBox="1"/>
            <p:nvPr/>
          </p:nvSpPr>
          <p:spPr>
            <a:xfrm>
              <a:off x="1208421" y="3429000"/>
              <a:ext cx="1015942" cy="307777"/>
            </a:xfrm>
            <a:prstGeom prst="rect">
              <a:avLst/>
            </a:prstGeom>
            <a:noFill/>
          </p:spPr>
          <p:txBody>
            <a:bodyPr wrap="none" rtlCol="0">
              <a:spAutoFit/>
            </a:bodyPr>
            <a:lstStyle/>
            <a:p>
              <a:pPr marL="171450" indent="-171450">
                <a:buFont typeface="Wingdings" panose="05000000000000000000" pitchFamily="2" charset="2"/>
                <a:buChar char="Ø"/>
              </a:pPr>
              <a:r>
                <a:rPr lang="zh-CN" altLang="en-US" sz="1400" b="1" dirty="0">
                  <a:solidFill>
                    <a:srgbClr val="0E66CD"/>
                  </a:solidFill>
                  <a:latin typeface="微软雅黑" panose="020B0503020204020204" charset="-122"/>
                  <a:ea typeface="微软雅黑" panose="020B0503020204020204" charset="-122"/>
                  <a:sym typeface="微软雅黑" panose="020B0503020204020204" charset="-122"/>
                </a:rPr>
                <a:t>生成教案</a:t>
              </a:r>
              <a:endParaRPr lang="zh-CN" altLang="en-US" sz="1400" b="1" dirty="0">
                <a:solidFill>
                  <a:srgbClr val="0E66CD"/>
                </a:solidFill>
                <a:latin typeface="微软雅黑" panose="020B0503020204020204" charset="-122"/>
                <a:ea typeface="微软雅黑" panose="020B0503020204020204" charset="-122"/>
                <a:sym typeface="微软雅黑" panose="020B0503020204020204" charset="-122"/>
              </a:endParaRPr>
            </a:p>
          </p:txBody>
        </p:sp>
      </p:grpSp>
      <p:grpSp>
        <p:nvGrpSpPr>
          <p:cNvPr id="85" name="组合 84"/>
          <p:cNvGrpSpPr/>
          <p:nvPr/>
        </p:nvGrpSpPr>
        <p:grpSpPr>
          <a:xfrm>
            <a:off x="896288" y="4626121"/>
            <a:ext cx="4140554" cy="734342"/>
            <a:chOff x="1208421" y="3429000"/>
            <a:chExt cx="3909678" cy="734342"/>
          </a:xfrm>
        </p:grpSpPr>
        <p:sp>
          <p:nvSpPr>
            <p:cNvPr id="86" name="object 7"/>
            <p:cNvSpPr txBox="1"/>
            <p:nvPr/>
          </p:nvSpPr>
          <p:spPr>
            <a:xfrm>
              <a:off x="1297304" y="3602355"/>
              <a:ext cx="3820795" cy="560987"/>
            </a:xfrm>
            <a:prstGeom prst="rect">
              <a:avLst/>
            </a:prstGeom>
          </p:spPr>
          <p:txBody>
            <a:bodyPr vert="horz" wrap="square" lIns="0" tIns="135255" rIns="0" bIns="0" rtlCol="0">
              <a:spAutoFit/>
            </a:bodyPr>
            <a:lstStyle/>
            <a:p>
              <a:pPr>
                <a:lnSpc>
                  <a:spcPct val="120000"/>
                </a:lnSpc>
                <a:buClr>
                  <a:srgbClr val="755FC0"/>
                </a:buClr>
                <a:tabLst>
                  <a:tab pos="299720" algn="l"/>
                </a:tabLst>
                <a:defRPr/>
              </a:pPr>
              <a:r>
                <a:rPr lang="zh-CN" altLang="en-US"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直播课程包括画面直播和音频直播。视频直播讲师可在直播间内真人实教，与学员面对面交流。</a:t>
              </a:r>
              <a:endParaRPr lang="zh-CN" altLang="en-US"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87" name="文本框 86"/>
            <p:cNvSpPr txBox="1"/>
            <p:nvPr/>
          </p:nvSpPr>
          <p:spPr>
            <a:xfrm>
              <a:off x="1208421" y="3429000"/>
              <a:ext cx="1015942" cy="307777"/>
            </a:xfrm>
            <a:prstGeom prst="rect">
              <a:avLst/>
            </a:prstGeom>
            <a:noFill/>
          </p:spPr>
          <p:txBody>
            <a:bodyPr wrap="none" rtlCol="0">
              <a:spAutoFit/>
            </a:bodyPr>
            <a:lstStyle/>
            <a:p>
              <a:pPr marL="171450" indent="-171450">
                <a:buFont typeface="Wingdings" panose="05000000000000000000" pitchFamily="2" charset="2"/>
                <a:buChar char="Ø"/>
              </a:pPr>
              <a:r>
                <a:rPr lang="zh-CN" altLang="en-US" sz="1400" b="1">
                  <a:solidFill>
                    <a:srgbClr val="084291"/>
                  </a:solidFill>
                  <a:latin typeface="微软雅黑" panose="020B0503020204020204" charset="-122"/>
                  <a:ea typeface="微软雅黑" panose="020B0503020204020204" charset="-122"/>
                  <a:sym typeface="微软雅黑" panose="020B0503020204020204" charset="-122"/>
                </a:rPr>
                <a:t>直播课程</a:t>
              </a:r>
              <a:endParaRPr lang="zh-CN" altLang="en-US" sz="1400" b="1" dirty="0">
                <a:solidFill>
                  <a:srgbClr val="084291"/>
                </a:solidFill>
                <a:latin typeface="微软雅黑" panose="020B0503020204020204" charset="-122"/>
                <a:ea typeface="微软雅黑" panose="020B0503020204020204" charset="-122"/>
                <a:sym typeface="微软雅黑" panose="020B0503020204020204" charset="-122"/>
              </a:endParaRPr>
            </a:p>
          </p:txBody>
        </p:sp>
      </p:grpSp>
      <p:grpSp>
        <p:nvGrpSpPr>
          <p:cNvPr id="88" name="组合 87"/>
          <p:cNvGrpSpPr/>
          <p:nvPr/>
        </p:nvGrpSpPr>
        <p:grpSpPr>
          <a:xfrm>
            <a:off x="881048" y="5525433"/>
            <a:ext cx="4140554" cy="1006725"/>
            <a:chOff x="1208421" y="3429000"/>
            <a:chExt cx="3909678" cy="1006725"/>
          </a:xfrm>
        </p:grpSpPr>
        <p:sp>
          <p:nvSpPr>
            <p:cNvPr id="89" name="object 7"/>
            <p:cNvSpPr txBox="1"/>
            <p:nvPr/>
          </p:nvSpPr>
          <p:spPr>
            <a:xfrm>
              <a:off x="1297304" y="3602355"/>
              <a:ext cx="3820795" cy="833370"/>
            </a:xfrm>
            <a:prstGeom prst="rect">
              <a:avLst/>
            </a:prstGeom>
          </p:spPr>
          <p:txBody>
            <a:bodyPr vert="horz" wrap="square" lIns="0" tIns="135255" rIns="0" bIns="0" rtlCol="0">
              <a:spAutoFit/>
            </a:bodyPr>
            <a:lstStyle/>
            <a:p>
              <a:pPr>
                <a:lnSpc>
                  <a:spcPct val="130000"/>
                </a:lnSpc>
                <a:buClr>
                  <a:srgbClr val="755FC0"/>
                </a:buClr>
                <a:tabLst>
                  <a:tab pos="299720" algn="l"/>
                </a:tabLst>
                <a:defRPr/>
              </a:pPr>
              <a:r>
                <a:rPr lang="zh-CN" altLang="en-US" sz="1200" spc="30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适用于</a:t>
              </a:r>
              <a:r>
                <a:rPr lang="en-US" altLang="zh-CN" sz="1200" spc="30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PPT</a:t>
              </a:r>
              <a:r>
                <a:rPr lang="zh-CN" altLang="en-US" sz="1200" spc="30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场景直播，具有举手、提问、聊天室管理等功能，配合线上教案制作工具，真实还原了生动的讲堂氛围。</a:t>
              </a:r>
              <a:endParaRPr lang="en-US" altLang="zh-CN" sz="1200" spc="3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90" name="文本框 89"/>
            <p:cNvSpPr txBox="1"/>
            <p:nvPr/>
          </p:nvSpPr>
          <p:spPr>
            <a:xfrm>
              <a:off x="1208421" y="3429000"/>
              <a:ext cx="1015942" cy="307777"/>
            </a:xfrm>
            <a:prstGeom prst="rect">
              <a:avLst/>
            </a:prstGeom>
            <a:noFill/>
          </p:spPr>
          <p:txBody>
            <a:bodyPr wrap="none" rtlCol="0">
              <a:spAutoFit/>
            </a:bodyPr>
            <a:lstStyle/>
            <a:p>
              <a:pPr marL="171450" indent="-171450">
                <a:buFont typeface="Wingdings" panose="05000000000000000000" pitchFamily="2" charset="2"/>
                <a:buChar char="Ø"/>
              </a:pPr>
              <a:r>
                <a:rPr lang="zh-CN" altLang="en-US" sz="1400" b="1">
                  <a:solidFill>
                    <a:srgbClr val="084291"/>
                  </a:solidFill>
                  <a:latin typeface="微软雅黑" panose="020B0503020204020204" charset="-122"/>
                  <a:ea typeface="微软雅黑" panose="020B0503020204020204" charset="-122"/>
                  <a:sym typeface="微软雅黑" panose="020B0503020204020204" charset="-122"/>
                </a:rPr>
                <a:t>分屏直播</a:t>
              </a:r>
              <a:endParaRPr lang="zh-CN" altLang="en-US" sz="1400" b="1" dirty="0">
                <a:solidFill>
                  <a:srgbClr val="084291"/>
                </a:solidFill>
                <a:latin typeface="微软雅黑" panose="020B0503020204020204" charset="-122"/>
                <a:ea typeface="微软雅黑" panose="020B0503020204020204" charset="-122"/>
                <a:sym typeface="微软雅黑" panose="020B0503020204020204" charset="-122"/>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254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429173" y="336092"/>
            <a:ext cx="876282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976823"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智能化工具</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27" name="object 11"/>
          <p:cNvSpPr/>
          <p:nvPr/>
        </p:nvSpPr>
        <p:spPr>
          <a:xfrm>
            <a:off x="9488213" y="1762252"/>
            <a:ext cx="396875" cy="408940"/>
          </a:xfrm>
          <a:custGeom>
            <a:avLst/>
            <a:gdLst/>
            <a:ahLst/>
            <a:cxnLst/>
            <a:rect l="l" t="t" r="r" b="b"/>
            <a:pathLst>
              <a:path w="396875" h="408939">
                <a:moveTo>
                  <a:pt x="250138" y="277368"/>
                </a:moveTo>
                <a:lnTo>
                  <a:pt x="71457" y="277368"/>
                </a:lnTo>
                <a:lnTo>
                  <a:pt x="130512" y="336803"/>
                </a:lnTo>
                <a:lnTo>
                  <a:pt x="128984" y="341756"/>
                </a:lnTo>
                <a:lnTo>
                  <a:pt x="125622" y="354139"/>
                </a:lnTo>
                <a:lnTo>
                  <a:pt x="122261" y="370236"/>
                </a:lnTo>
                <a:lnTo>
                  <a:pt x="120733" y="386334"/>
                </a:lnTo>
                <a:lnTo>
                  <a:pt x="116861" y="395001"/>
                </a:lnTo>
                <a:lnTo>
                  <a:pt x="119479" y="403669"/>
                </a:lnTo>
                <a:lnTo>
                  <a:pt x="127644" y="408622"/>
                </a:lnTo>
                <a:lnTo>
                  <a:pt x="140418" y="406146"/>
                </a:lnTo>
                <a:lnTo>
                  <a:pt x="195173" y="382213"/>
                </a:lnTo>
                <a:lnTo>
                  <a:pt x="231019" y="364461"/>
                </a:lnTo>
                <a:lnTo>
                  <a:pt x="250320" y="344808"/>
                </a:lnTo>
                <a:lnTo>
                  <a:pt x="255441" y="315169"/>
                </a:lnTo>
                <a:lnTo>
                  <a:pt x="250138" y="277368"/>
                </a:lnTo>
                <a:close/>
              </a:path>
              <a:path w="396875" h="408939">
                <a:moveTo>
                  <a:pt x="92948" y="146688"/>
                </a:moveTo>
                <a:lnTo>
                  <a:pt x="43894" y="175692"/>
                </a:lnTo>
                <a:lnTo>
                  <a:pt x="26252" y="212305"/>
                </a:lnTo>
                <a:lnTo>
                  <a:pt x="2496" y="267462"/>
                </a:lnTo>
                <a:lnTo>
                  <a:pt x="0" y="280308"/>
                </a:lnTo>
                <a:lnTo>
                  <a:pt x="4909" y="288512"/>
                </a:lnTo>
                <a:lnTo>
                  <a:pt x="13533" y="291143"/>
                </a:lnTo>
                <a:lnTo>
                  <a:pt x="22181" y="287274"/>
                </a:lnTo>
                <a:lnTo>
                  <a:pt x="38185" y="285726"/>
                </a:lnTo>
                <a:lnTo>
                  <a:pt x="54201" y="282321"/>
                </a:lnTo>
                <a:lnTo>
                  <a:pt x="66526" y="278915"/>
                </a:lnTo>
                <a:lnTo>
                  <a:pt x="71457" y="277368"/>
                </a:lnTo>
                <a:lnTo>
                  <a:pt x="250138" y="277368"/>
                </a:lnTo>
                <a:lnTo>
                  <a:pt x="248749" y="267462"/>
                </a:lnTo>
                <a:lnTo>
                  <a:pt x="274615" y="246721"/>
                </a:lnTo>
                <a:lnTo>
                  <a:pt x="330045" y="190690"/>
                </a:lnTo>
                <a:lnTo>
                  <a:pt x="356597" y="148589"/>
                </a:lnTo>
                <a:lnTo>
                  <a:pt x="140418" y="148589"/>
                </a:lnTo>
                <a:lnTo>
                  <a:pt x="92948" y="146688"/>
                </a:lnTo>
                <a:close/>
              </a:path>
              <a:path w="396875" h="408939">
                <a:moveTo>
                  <a:pt x="396577" y="0"/>
                </a:moveTo>
                <a:lnTo>
                  <a:pt x="386671" y="0"/>
                </a:lnTo>
                <a:lnTo>
                  <a:pt x="294187" y="14859"/>
                </a:lnTo>
                <a:lnTo>
                  <a:pt x="215538" y="66865"/>
                </a:lnTo>
                <a:lnTo>
                  <a:pt x="160893" y="122586"/>
                </a:lnTo>
                <a:lnTo>
                  <a:pt x="140418" y="148589"/>
                </a:lnTo>
                <a:lnTo>
                  <a:pt x="356597" y="148589"/>
                </a:lnTo>
                <a:lnTo>
                  <a:pt x="364407" y="136207"/>
                </a:lnTo>
                <a:lnTo>
                  <a:pt x="299263" y="136207"/>
                </a:lnTo>
                <a:lnTo>
                  <a:pt x="287397" y="134350"/>
                </a:lnTo>
                <a:lnTo>
                  <a:pt x="278340" y="128777"/>
                </a:lnTo>
                <a:lnTo>
                  <a:pt x="267267" y="114073"/>
                </a:lnTo>
                <a:lnTo>
                  <a:pt x="263576" y="100298"/>
                </a:lnTo>
                <a:lnTo>
                  <a:pt x="267267" y="88380"/>
                </a:lnTo>
                <a:lnTo>
                  <a:pt x="278340" y="79248"/>
                </a:lnTo>
                <a:lnTo>
                  <a:pt x="287397" y="68103"/>
                </a:lnTo>
                <a:lnTo>
                  <a:pt x="299263" y="64388"/>
                </a:lnTo>
                <a:lnTo>
                  <a:pt x="388415" y="64388"/>
                </a:lnTo>
                <a:lnTo>
                  <a:pt x="396577" y="9906"/>
                </a:lnTo>
                <a:lnTo>
                  <a:pt x="396577" y="0"/>
                </a:lnTo>
                <a:close/>
              </a:path>
              <a:path w="396875" h="408939">
                <a:moveTo>
                  <a:pt x="388415" y="64388"/>
                </a:moveTo>
                <a:lnTo>
                  <a:pt x="299263" y="64388"/>
                </a:lnTo>
                <a:lnTo>
                  <a:pt x="312987" y="68103"/>
                </a:lnTo>
                <a:lnTo>
                  <a:pt x="327616" y="79248"/>
                </a:lnTo>
                <a:lnTo>
                  <a:pt x="333117" y="88380"/>
                </a:lnTo>
                <a:lnTo>
                  <a:pt x="334950" y="100298"/>
                </a:lnTo>
                <a:lnTo>
                  <a:pt x="333117" y="114073"/>
                </a:lnTo>
                <a:lnTo>
                  <a:pt x="327616" y="128777"/>
                </a:lnTo>
                <a:lnTo>
                  <a:pt x="312987" y="134350"/>
                </a:lnTo>
                <a:lnTo>
                  <a:pt x="299263" y="136207"/>
                </a:lnTo>
                <a:lnTo>
                  <a:pt x="364407" y="136207"/>
                </a:lnTo>
                <a:lnTo>
                  <a:pt x="381783" y="108656"/>
                </a:lnTo>
                <a:lnTo>
                  <a:pt x="388415" y="64388"/>
                </a:lnTo>
                <a:close/>
              </a:path>
            </a:pathLst>
          </a:custGeom>
          <a:solidFill>
            <a:srgbClr val="FFFFFF"/>
          </a:solidFill>
        </p:spPr>
        <p:txBody>
          <a:bodyPr wrap="square" lIns="0" tIns="0" rIns="0" bIns="0" rtlCol="0"/>
          <a:lstStyle/>
          <a:p>
            <a:endParaRPr>
              <a:latin typeface="微软雅黑" panose="020B0503020204020204" charset="-122"/>
              <a:ea typeface="微软雅黑" panose="020B0503020204020204" charset="-122"/>
              <a:sym typeface="微软雅黑" panose="020B0503020204020204" charset="-122"/>
            </a:endParaRPr>
          </a:p>
        </p:txBody>
      </p:sp>
      <p:sp>
        <p:nvSpPr>
          <p:cNvPr id="28" name="object 12"/>
          <p:cNvSpPr/>
          <p:nvPr/>
        </p:nvSpPr>
        <p:spPr>
          <a:xfrm>
            <a:off x="9373361" y="1612138"/>
            <a:ext cx="660400" cy="660400"/>
          </a:xfrm>
          <a:custGeom>
            <a:avLst/>
            <a:gdLst/>
            <a:ahLst/>
            <a:cxnLst/>
            <a:rect l="l" t="t" r="r" b="b"/>
            <a:pathLst>
              <a:path w="660400" h="660400">
                <a:moveTo>
                  <a:pt x="0" y="329946"/>
                </a:moveTo>
                <a:lnTo>
                  <a:pt x="3576" y="281184"/>
                </a:lnTo>
                <a:lnTo>
                  <a:pt x="13967" y="234645"/>
                </a:lnTo>
                <a:lnTo>
                  <a:pt x="30662" y="190840"/>
                </a:lnTo>
                <a:lnTo>
                  <a:pt x="53151" y="150277"/>
                </a:lnTo>
                <a:lnTo>
                  <a:pt x="80923" y="113468"/>
                </a:lnTo>
                <a:lnTo>
                  <a:pt x="113468" y="80923"/>
                </a:lnTo>
                <a:lnTo>
                  <a:pt x="150277" y="53151"/>
                </a:lnTo>
                <a:lnTo>
                  <a:pt x="190840" y="30662"/>
                </a:lnTo>
                <a:lnTo>
                  <a:pt x="234645" y="13967"/>
                </a:lnTo>
                <a:lnTo>
                  <a:pt x="281184" y="3576"/>
                </a:lnTo>
                <a:lnTo>
                  <a:pt x="329946" y="0"/>
                </a:lnTo>
                <a:lnTo>
                  <a:pt x="378707" y="3576"/>
                </a:lnTo>
                <a:lnTo>
                  <a:pt x="425246" y="13967"/>
                </a:lnTo>
                <a:lnTo>
                  <a:pt x="469051" y="30662"/>
                </a:lnTo>
                <a:lnTo>
                  <a:pt x="509614" y="53151"/>
                </a:lnTo>
                <a:lnTo>
                  <a:pt x="546423" y="80923"/>
                </a:lnTo>
                <a:lnTo>
                  <a:pt x="578968" y="113468"/>
                </a:lnTo>
                <a:lnTo>
                  <a:pt x="606740" y="150277"/>
                </a:lnTo>
                <a:lnTo>
                  <a:pt x="629229" y="190840"/>
                </a:lnTo>
                <a:lnTo>
                  <a:pt x="645924" y="234645"/>
                </a:lnTo>
                <a:lnTo>
                  <a:pt x="656315" y="281184"/>
                </a:lnTo>
                <a:lnTo>
                  <a:pt x="659892" y="329946"/>
                </a:lnTo>
                <a:lnTo>
                  <a:pt x="656315" y="378707"/>
                </a:lnTo>
                <a:lnTo>
                  <a:pt x="645924" y="425246"/>
                </a:lnTo>
                <a:lnTo>
                  <a:pt x="629229" y="469051"/>
                </a:lnTo>
                <a:lnTo>
                  <a:pt x="606740" y="509614"/>
                </a:lnTo>
                <a:lnTo>
                  <a:pt x="578968" y="546423"/>
                </a:lnTo>
                <a:lnTo>
                  <a:pt x="546423" y="578968"/>
                </a:lnTo>
                <a:lnTo>
                  <a:pt x="509614" y="606740"/>
                </a:lnTo>
                <a:lnTo>
                  <a:pt x="469051" y="629229"/>
                </a:lnTo>
                <a:lnTo>
                  <a:pt x="425246" y="645924"/>
                </a:lnTo>
                <a:lnTo>
                  <a:pt x="378707" y="656315"/>
                </a:lnTo>
                <a:lnTo>
                  <a:pt x="329946" y="659891"/>
                </a:lnTo>
                <a:lnTo>
                  <a:pt x="281184" y="656315"/>
                </a:lnTo>
                <a:lnTo>
                  <a:pt x="234645" y="645924"/>
                </a:lnTo>
                <a:lnTo>
                  <a:pt x="190840" y="629229"/>
                </a:lnTo>
                <a:lnTo>
                  <a:pt x="150277" y="606740"/>
                </a:lnTo>
                <a:lnTo>
                  <a:pt x="113468" y="578968"/>
                </a:lnTo>
                <a:lnTo>
                  <a:pt x="80923" y="546423"/>
                </a:lnTo>
                <a:lnTo>
                  <a:pt x="53151" y="509614"/>
                </a:lnTo>
                <a:lnTo>
                  <a:pt x="30662" y="469051"/>
                </a:lnTo>
                <a:lnTo>
                  <a:pt x="13967" y="425246"/>
                </a:lnTo>
                <a:lnTo>
                  <a:pt x="3576" y="378707"/>
                </a:lnTo>
                <a:lnTo>
                  <a:pt x="0" y="329946"/>
                </a:lnTo>
                <a:close/>
              </a:path>
            </a:pathLst>
          </a:custGeom>
          <a:ln w="25400">
            <a:solidFill>
              <a:srgbClr val="FFFFFF"/>
            </a:solidFill>
          </a:ln>
        </p:spPr>
        <p:txBody>
          <a:bodyPr wrap="square" lIns="0" tIns="0" rIns="0" bIns="0" rtlCol="0"/>
          <a:lstStyle/>
          <a:p>
            <a:endParaRPr>
              <a:latin typeface="微软雅黑" panose="020B0503020204020204" charset="-122"/>
              <a:ea typeface="微软雅黑" panose="020B0503020204020204" charset="-122"/>
              <a:sym typeface="微软雅黑" panose="020B0503020204020204" charset="-122"/>
            </a:endParaRPr>
          </a:p>
        </p:txBody>
      </p:sp>
      <p:pic>
        <p:nvPicPr>
          <p:cNvPr id="109" name="图片 108"/>
          <p:cNvPicPr>
            <a:picLocks noChangeAspect="1"/>
          </p:cNvPicPr>
          <p:nvPr/>
        </p:nvPicPr>
        <p:blipFill>
          <a:blip r:embed="rId4"/>
          <a:stretch>
            <a:fillRect/>
          </a:stretch>
        </p:blipFill>
        <p:spPr>
          <a:xfrm>
            <a:off x="1701279" y="1724278"/>
            <a:ext cx="1444840" cy="412281"/>
          </a:xfrm>
          <a:prstGeom prst="rect">
            <a:avLst/>
          </a:prstGeom>
        </p:spPr>
      </p:pic>
      <p:cxnSp>
        <p:nvCxnSpPr>
          <p:cNvPr id="110" name="直接连接符 77"/>
          <p:cNvCxnSpPr>
            <a:stCxn id="109" idx="3"/>
          </p:cNvCxnSpPr>
          <p:nvPr/>
        </p:nvCxnSpPr>
        <p:spPr>
          <a:xfrm>
            <a:off x="3146119" y="1930419"/>
            <a:ext cx="1789418" cy="765137"/>
          </a:xfrm>
          <a:prstGeom prst="bentConnector3">
            <a:avLst>
              <a:gd name="adj1" fmla="val 110327"/>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1" name="图片 110"/>
          <p:cNvPicPr>
            <a:picLocks noChangeAspect="1"/>
          </p:cNvPicPr>
          <p:nvPr/>
        </p:nvPicPr>
        <p:blipFill>
          <a:blip r:embed="rId5"/>
          <a:stretch>
            <a:fillRect/>
          </a:stretch>
        </p:blipFill>
        <p:spPr>
          <a:xfrm>
            <a:off x="3757306" y="5956158"/>
            <a:ext cx="1178231" cy="494225"/>
          </a:xfrm>
          <a:prstGeom prst="rect">
            <a:avLst/>
          </a:prstGeom>
        </p:spPr>
      </p:pic>
      <p:pic>
        <p:nvPicPr>
          <p:cNvPr id="113" name="图片 112"/>
          <p:cNvPicPr>
            <a:picLocks noChangeAspect="1"/>
          </p:cNvPicPr>
          <p:nvPr/>
        </p:nvPicPr>
        <p:blipFill>
          <a:blip r:embed="rId6"/>
          <a:stretch>
            <a:fillRect/>
          </a:stretch>
        </p:blipFill>
        <p:spPr>
          <a:xfrm>
            <a:off x="1052512" y="3738802"/>
            <a:ext cx="1563607" cy="545730"/>
          </a:xfrm>
          <a:prstGeom prst="rect">
            <a:avLst/>
          </a:prstGeom>
        </p:spPr>
      </p:pic>
      <p:pic>
        <p:nvPicPr>
          <p:cNvPr id="114" name="图片 113"/>
          <p:cNvPicPr>
            <a:picLocks noChangeAspect="1"/>
          </p:cNvPicPr>
          <p:nvPr/>
        </p:nvPicPr>
        <p:blipFill>
          <a:blip r:embed="rId7"/>
          <a:stretch>
            <a:fillRect/>
          </a:stretch>
        </p:blipFill>
        <p:spPr>
          <a:xfrm>
            <a:off x="7986572" y="5424008"/>
            <a:ext cx="987194" cy="445441"/>
          </a:xfrm>
          <a:prstGeom prst="rect">
            <a:avLst/>
          </a:prstGeom>
        </p:spPr>
      </p:pic>
      <p:pic>
        <p:nvPicPr>
          <p:cNvPr id="115" name="图片 114"/>
          <p:cNvPicPr>
            <a:picLocks noChangeAspect="1"/>
          </p:cNvPicPr>
          <p:nvPr/>
        </p:nvPicPr>
        <p:blipFill>
          <a:blip r:embed="rId8"/>
          <a:stretch>
            <a:fillRect/>
          </a:stretch>
        </p:blipFill>
        <p:spPr>
          <a:xfrm>
            <a:off x="9182321" y="5026033"/>
            <a:ext cx="1727933" cy="305988"/>
          </a:xfrm>
          <a:prstGeom prst="rect">
            <a:avLst/>
          </a:prstGeom>
        </p:spPr>
      </p:pic>
      <p:pic>
        <p:nvPicPr>
          <p:cNvPr id="116" name="图片 115"/>
          <p:cNvPicPr>
            <a:picLocks noChangeAspect="1"/>
          </p:cNvPicPr>
          <p:nvPr/>
        </p:nvPicPr>
        <p:blipFill>
          <a:blip r:embed="rId9"/>
          <a:stretch>
            <a:fillRect/>
          </a:stretch>
        </p:blipFill>
        <p:spPr>
          <a:xfrm>
            <a:off x="4465516" y="1263157"/>
            <a:ext cx="474924" cy="474924"/>
          </a:xfrm>
          <a:prstGeom prst="rect">
            <a:avLst/>
          </a:prstGeom>
        </p:spPr>
      </p:pic>
      <p:pic>
        <p:nvPicPr>
          <p:cNvPr id="117" name="图片 116"/>
          <p:cNvPicPr>
            <a:picLocks noChangeAspect="1"/>
          </p:cNvPicPr>
          <p:nvPr/>
        </p:nvPicPr>
        <p:blipFill>
          <a:blip r:embed="rId10"/>
          <a:stretch>
            <a:fillRect/>
          </a:stretch>
        </p:blipFill>
        <p:spPr>
          <a:xfrm>
            <a:off x="9919047" y="5812507"/>
            <a:ext cx="618382" cy="611587"/>
          </a:xfrm>
          <a:prstGeom prst="rect">
            <a:avLst/>
          </a:prstGeom>
          <a:noFill/>
        </p:spPr>
      </p:pic>
      <p:pic>
        <p:nvPicPr>
          <p:cNvPr id="118" name="图片 117"/>
          <p:cNvPicPr>
            <a:picLocks noChangeAspect="1"/>
          </p:cNvPicPr>
          <p:nvPr/>
        </p:nvPicPr>
        <p:blipFill>
          <a:blip r:embed="rId11"/>
          <a:stretch>
            <a:fillRect/>
          </a:stretch>
        </p:blipFill>
        <p:spPr>
          <a:xfrm>
            <a:off x="5275053" y="1193980"/>
            <a:ext cx="721579" cy="577263"/>
          </a:xfrm>
          <a:prstGeom prst="rect">
            <a:avLst/>
          </a:prstGeom>
        </p:spPr>
      </p:pic>
      <p:cxnSp>
        <p:nvCxnSpPr>
          <p:cNvPr id="119" name="直接连接符 105"/>
          <p:cNvCxnSpPr>
            <a:stCxn id="113" idx="3"/>
          </p:cNvCxnSpPr>
          <p:nvPr/>
        </p:nvCxnSpPr>
        <p:spPr>
          <a:xfrm>
            <a:off x="2616119" y="4011667"/>
            <a:ext cx="2051575" cy="12374"/>
          </a:xfrm>
          <a:prstGeom prst="bentConnector3">
            <a:avLst>
              <a:gd name="adj1" fmla="val 50000"/>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0" name="直接连接符 111"/>
          <p:cNvCxnSpPr>
            <a:stCxn id="111" idx="0"/>
          </p:cNvCxnSpPr>
          <p:nvPr/>
        </p:nvCxnSpPr>
        <p:spPr>
          <a:xfrm rot="5400000" flipH="1" flipV="1">
            <a:off x="4236656" y="4556972"/>
            <a:ext cx="1508953" cy="1289420"/>
          </a:xfrm>
          <a:prstGeom prst="bentConnector3">
            <a:avLst>
              <a:gd name="adj1" fmla="val 10443"/>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1" name="直接连接符 114"/>
          <p:cNvCxnSpPr>
            <a:stCxn id="116" idx="2"/>
          </p:cNvCxnSpPr>
          <p:nvPr/>
        </p:nvCxnSpPr>
        <p:spPr>
          <a:xfrm rot="16200000" flipH="1">
            <a:off x="4576062" y="1864997"/>
            <a:ext cx="980409" cy="726576"/>
          </a:xfrm>
          <a:prstGeom prst="bentConnector3">
            <a:avLst>
              <a:gd name="adj1" fmla="val 50000"/>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2" name="直接连接符 127"/>
          <p:cNvCxnSpPr>
            <a:stCxn id="118" idx="2"/>
          </p:cNvCxnSpPr>
          <p:nvPr/>
        </p:nvCxnSpPr>
        <p:spPr>
          <a:xfrm rot="16200000" flipH="1">
            <a:off x="5486285" y="1920800"/>
            <a:ext cx="851357" cy="552241"/>
          </a:xfrm>
          <a:prstGeom prst="bentConnector3">
            <a:avLst>
              <a:gd name="adj1" fmla="val 50000"/>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3" name="矩形 122"/>
          <p:cNvSpPr/>
          <p:nvPr/>
        </p:nvSpPr>
        <p:spPr>
          <a:xfrm>
            <a:off x="1228785" y="1041664"/>
            <a:ext cx="5905500" cy="1517650"/>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latin typeface="微软雅黑" panose="020B0503020204020204" charset="-122"/>
              <a:ea typeface="微软雅黑" panose="020B0503020204020204" charset="-122"/>
              <a:sym typeface="微软雅黑" panose="020B0503020204020204" charset="-122"/>
            </a:endParaRPr>
          </a:p>
        </p:txBody>
      </p:sp>
      <p:pic>
        <p:nvPicPr>
          <p:cNvPr id="124" name="图片 123"/>
          <p:cNvPicPr>
            <a:picLocks noChangeAspect="1"/>
          </p:cNvPicPr>
          <p:nvPr/>
        </p:nvPicPr>
        <p:blipFill>
          <a:blip r:embed="rId12"/>
          <a:stretch>
            <a:fillRect/>
          </a:stretch>
        </p:blipFill>
        <p:spPr>
          <a:xfrm>
            <a:off x="2154951" y="4441775"/>
            <a:ext cx="469038" cy="483397"/>
          </a:xfrm>
          <a:prstGeom prst="rect">
            <a:avLst/>
          </a:prstGeom>
        </p:spPr>
      </p:pic>
      <p:sp>
        <p:nvSpPr>
          <p:cNvPr id="125" name="矩形 124"/>
          <p:cNvSpPr/>
          <p:nvPr/>
        </p:nvSpPr>
        <p:spPr>
          <a:xfrm>
            <a:off x="7657331" y="4791366"/>
            <a:ext cx="3704723" cy="1729576"/>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latin typeface="微软雅黑" panose="020B0503020204020204" charset="-122"/>
              <a:ea typeface="微软雅黑" panose="020B0503020204020204" charset="-122"/>
              <a:sym typeface="微软雅黑" panose="020B0503020204020204" charset="-122"/>
            </a:endParaRPr>
          </a:p>
        </p:txBody>
      </p:sp>
      <p:sp>
        <p:nvSpPr>
          <p:cNvPr id="126" name="文本框 125"/>
          <p:cNvSpPr txBox="1"/>
          <p:nvPr/>
        </p:nvSpPr>
        <p:spPr>
          <a:xfrm>
            <a:off x="8143218" y="4666548"/>
            <a:ext cx="1031051" cy="261610"/>
          </a:xfrm>
          <a:prstGeom prst="rect">
            <a:avLst/>
          </a:prstGeom>
          <a:solidFill>
            <a:srgbClr val="084291"/>
          </a:solidFill>
        </p:spPr>
        <p:txBody>
          <a:bodyPr wrap="none" rtlCol="0">
            <a:spAutoFit/>
          </a:bodyPr>
          <a:lstStyle>
            <a:defPPr>
              <a:defRPr lang="zh-CN"/>
            </a:defPPr>
            <a:lvl1pPr>
              <a:defRPr sz="1100">
                <a:solidFill>
                  <a:schemeClr val="bg1"/>
                </a:solidFill>
                <a:latin typeface="微软雅黑" panose="020B0503020204020204" charset="-122"/>
                <a:ea typeface="微软雅黑" panose="020B0503020204020204" charset="-122"/>
              </a:defRPr>
            </a:lvl1pPr>
          </a:lstStyle>
          <a:p>
            <a:r>
              <a:rPr lang="zh-CN" altLang="en-US" dirty="0">
                <a:sym typeface="微软雅黑" panose="020B0503020204020204" charset="-122"/>
              </a:rPr>
              <a:t>视频剪辑工具</a:t>
            </a:r>
            <a:endParaRPr lang="zh-CN" altLang="en-US" dirty="0">
              <a:sym typeface="微软雅黑" panose="020B0503020204020204" charset="-122"/>
            </a:endParaRPr>
          </a:p>
        </p:txBody>
      </p:sp>
      <p:sp>
        <p:nvSpPr>
          <p:cNvPr id="127" name="文本框 126"/>
          <p:cNvSpPr txBox="1"/>
          <p:nvPr/>
        </p:nvSpPr>
        <p:spPr>
          <a:xfrm>
            <a:off x="2584868" y="2441264"/>
            <a:ext cx="1031051" cy="261610"/>
          </a:xfrm>
          <a:prstGeom prst="rect">
            <a:avLst/>
          </a:prstGeom>
          <a:solidFill>
            <a:srgbClr val="0E66CD"/>
          </a:solidFill>
        </p:spPr>
        <p:txBody>
          <a:bodyPr wrap="none" rtlCol="0">
            <a:spAutoFit/>
          </a:bodyPr>
          <a:lstStyle/>
          <a:p>
            <a:r>
              <a:rPr lang="zh-CN" altLang="en-US" sz="1100" dirty="0">
                <a:solidFill>
                  <a:schemeClr val="bg1"/>
                </a:solidFill>
                <a:latin typeface="微软雅黑" panose="020B0503020204020204" charset="-122"/>
                <a:ea typeface="微软雅黑" panose="020B0503020204020204" charset="-122"/>
                <a:sym typeface="微软雅黑" panose="020B0503020204020204" charset="-122"/>
              </a:rPr>
              <a:t>图像处理工具</a:t>
            </a:r>
            <a:endParaRPr lang="zh-CN" altLang="en-US" sz="1100" dirty="0">
              <a:solidFill>
                <a:schemeClr val="bg1"/>
              </a:solidFill>
              <a:latin typeface="微软雅黑" panose="020B0503020204020204" charset="-122"/>
              <a:ea typeface="微软雅黑" panose="020B0503020204020204" charset="-122"/>
              <a:sym typeface="微软雅黑" panose="020B0503020204020204" charset="-122"/>
            </a:endParaRPr>
          </a:p>
        </p:txBody>
      </p:sp>
      <p:cxnSp>
        <p:nvCxnSpPr>
          <p:cNvPr id="128" name="直接连接符 136"/>
          <p:cNvCxnSpPr/>
          <p:nvPr/>
        </p:nvCxnSpPr>
        <p:spPr>
          <a:xfrm>
            <a:off x="6105757" y="4004976"/>
            <a:ext cx="1880814" cy="1626139"/>
          </a:xfrm>
          <a:prstGeom prst="bentConnector3">
            <a:avLst>
              <a:gd name="adj1" fmla="val -1858"/>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9" name="直接连接符 139"/>
          <p:cNvCxnSpPr>
            <a:stCxn id="115" idx="1"/>
          </p:cNvCxnSpPr>
          <p:nvPr/>
        </p:nvCxnSpPr>
        <p:spPr>
          <a:xfrm rot="10800000">
            <a:off x="7197885" y="3830923"/>
            <a:ext cx="1984436" cy="1348105"/>
          </a:xfrm>
          <a:prstGeom prst="bentConnector3">
            <a:avLst>
              <a:gd name="adj1" fmla="val 84629"/>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0" name="直接连接符 142"/>
          <p:cNvCxnSpPr>
            <a:stCxn id="117" idx="1"/>
          </p:cNvCxnSpPr>
          <p:nvPr/>
        </p:nvCxnSpPr>
        <p:spPr>
          <a:xfrm rot="10800000">
            <a:off x="6484113" y="3975979"/>
            <a:ext cx="3434934" cy="2142323"/>
          </a:xfrm>
          <a:prstGeom prst="bentConnector3">
            <a:avLst>
              <a:gd name="adj1" fmla="val 99046"/>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1" name="直接连接符 146"/>
          <p:cNvCxnSpPr>
            <a:stCxn id="124" idx="3"/>
          </p:cNvCxnSpPr>
          <p:nvPr/>
        </p:nvCxnSpPr>
        <p:spPr>
          <a:xfrm flipV="1">
            <a:off x="2623989" y="4320243"/>
            <a:ext cx="2192969" cy="363231"/>
          </a:xfrm>
          <a:prstGeom prst="bentConnector3">
            <a:avLst>
              <a:gd name="adj1" fmla="val 50000"/>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3" name="图片 1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21343" y="1355911"/>
            <a:ext cx="2026522" cy="1060546"/>
          </a:xfrm>
          <a:prstGeom prst="rect">
            <a:avLst/>
          </a:prstGeom>
        </p:spPr>
      </p:pic>
      <p:pic>
        <p:nvPicPr>
          <p:cNvPr id="134" name="图片 133"/>
          <p:cNvPicPr>
            <a:picLocks noChangeAspect="1"/>
          </p:cNvPicPr>
          <p:nvPr/>
        </p:nvPicPr>
        <p:blipFill>
          <a:blip r:embed="rId14"/>
          <a:stretch>
            <a:fillRect/>
          </a:stretch>
        </p:blipFill>
        <p:spPr>
          <a:xfrm>
            <a:off x="9232461" y="2028711"/>
            <a:ext cx="2102112" cy="845870"/>
          </a:xfrm>
          <a:prstGeom prst="rect">
            <a:avLst/>
          </a:prstGeom>
        </p:spPr>
      </p:pic>
      <p:sp>
        <p:nvSpPr>
          <p:cNvPr id="135" name="矩形 134"/>
          <p:cNvSpPr/>
          <p:nvPr/>
        </p:nvSpPr>
        <p:spPr>
          <a:xfrm>
            <a:off x="7930611" y="1212215"/>
            <a:ext cx="3704723" cy="1729576"/>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latin typeface="微软雅黑" panose="020B0503020204020204" charset="-122"/>
              <a:ea typeface="微软雅黑" panose="020B0503020204020204" charset="-122"/>
              <a:sym typeface="微软雅黑" panose="020B0503020204020204" charset="-122"/>
            </a:endParaRPr>
          </a:p>
        </p:txBody>
      </p:sp>
      <p:cxnSp>
        <p:nvCxnSpPr>
          <p:cNvPr id="136" name="直接连接符 152"/>
          <p:cNvCxnSpPr/>
          <p:nvPr/>
        </p:nvCxnSpPr>
        <p:spPr>
          <a:xfrm rot="10800000" flipV="1">
            <a:off x="7240266" y="1800486"/>
            <a:ext cx="1424195" cy="1326709"/>
          </a:xfrm>
          <a:prstGeom prst="bentConnector3">
            <a:avLst>
              <a:gd name="adj1" fmla="val 76460"/>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7" name="直接连接符 157"/>
          <p:cNvCxnSpPr>
            <a:stCxn id="134" idx="1"/>
          </p:cNvCxnSpPr>
          <p:nvPr/>
        </p:nvCxnSpPr>
        <p:spPr>
          <a:xfrm rot="10800000" flipV="1">
            <a:off x="6468501" y="2451645"/>
            <a:ext cx="2763961" cy="471081"/>
          </a:xfrm>
          <a:prstGeom prst="bentConnector3">
            <a:avLst>
              <a:gd name="adj1" fmla="val 100727"/>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8" name="文本框 137"/>
          <p:cNvSpPr txBox="1"/>
          <p:nvPr/>
        </p:nvSpPr>
        <p:spPr>
          <a:xfrm>
            <a:off x="8040336" y="2797970"/>
            <a:ext cx="1031051" cy="261610"/>
          </a:xfrm>
          <a:prstGeom prst="rect">
            <a:avLst/>
          </a:prstGeom>
          <a:solidFill>
            <a:srgbClr val="0E66CD"/>
          </a:solidFill>
        </p:spPr>
        <p:txBody>
          <a:bodyPr wrap="none" rtlCol="0">
            <a:spAutoFit/>
          </a:bodyPr>
          <a:lstStyle>
            <a:defPPr>
              <a:defRPr lang="zh-CN"/>
            </a:defPPr>
            <a:lvl1pPr>
              <a:defRPr sz="1100">
                <a:solidFill>
                  <a:schemeClr val="bg1"/>
                </a:solidFill>
                <a:latin typeface="微软雅黑" panose="020B0503020204020204" charset="-122"/>
                <a:ea typeface="微软雅黑" panose="020B0503020204020204" charset="-122"/>
              </a:defRPr>
            </a:lvl1pPr>
          </a:lstStyle>
          <a:p>
            <a:r>
              <a:rPr lang="zh-CN" altLang="en-US" dirty="0">
                <a:sym typeface="微软雅黑" panose="020B0503020204020204" charset="-122"/>
              </a:rPr>
              <a:t>在线文档工具</a:t>
            </a:r>
            <a:endParaRPr lang="zh-CN" altLang="en-US" dirty="0">
              <a:sym typeface="微软雅黑" panose="020B0503020204020204" charset="-122"/>
            </a:endParaRPr>
          </a:p>
        </p:txBody>
      </p:sp>
      <p:cxnSp>
        <p:nvCxnSpPr>
          <p:cNvPr id="139" name="直接连接符 162"/>
          <p:cNvCxnSpPr/>
          <p:nvPr/>
        </p:nvCxnSpPr>
        <p:spPr>
          <a:xfrm flipV="1">
            <a:off x="2477113" y="4180327"/>
            <a:ext cx="2231115" cy="1721782"/>
          </a:xfrm>
          <a:prstGeom prst="bentConnector3">
            <a:avLst>
              <a:gd name="adj1" fmla="val 29793"/>
            </a:avLst>
          </a:prstGeom>
          <a:ln w="9525"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0" name="矩形 139"/>
          <p:cNvSpPr/>
          <p:nvPr/>
        </p:nvSpPr>
        <p:spPr>
          <a:xfrm>
            <a:off x="1371419" y="5559386"/>
            <a:ext cx="4310203" cy="1029616"/>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latin typeface="微软雅黑" panose="020B0503020204020204" charset="-122"/>
              <a:ea typeface="微软雅黑" panose="020B0503020204020204" charset="-122"/>
              <a:sym typeface="微软雅黑" panose="020B0503020204020204" charset="-122"/>
            </a:endParaRPr>
          </a:p>
        </p:txBody>
      </p:sp>
      <p:sp>
        <p:nvSpPr>
          <p:cNvPr id="141" name="文本框 140"/>
          <p:cNvSpPr txBox="1"/>
          <p:nvPr/>
        </p:nvSpPr>
        <p:spPr>
          <a:xfrm>
            <a:off x="4140330" y="5438116"/>
            <a:ext cx="1353256" cy="261610"/>
          </a:xfrm>
          <a:prstGeom prst="rect">
            <a:avLst/>
          </a:prstGeom>
          <a:solidFill>
            <a:srgbClr val="0E66CD"/>
          </a:solidFill>
        </p:spPr>
        <p:txBody>
          <a:bodyPr wrap="none" rtlCol="0">
            <a:spAutoFit/>
          </a:bodyPr>
          <a:lstStyle>
            <a:defPPr>
              <a:defRPr lang="zh-CN"/>
            </a:defPPr>
            <a:lvl1pPr>
              <a:defRPr sz="1100">
                <a:solidFill>
                  <a:schemeClr val="bg1"/>
                </a:solidFill>
                <a:latin typeface="微软雅黑" panose="020B0503020204020204" charset="-122"/>
                <a:ea typeface="微软雅黑" panose="020B0503020204020204" charset="-122"/>
              </a:defRPr>
            </a:lvl1pPr>
          </a:lstStyle>
          <a:p>
            <a:r>
              <a:rPr lang="zh-CN" altLang="en-US" dirty="0">
                <a:sym typeface="微软雅黑" panose="020B0503020204020204" charset="-122"/>
              </a:rPr>
              <a:t>问卷、</a:t>
            </a:r>
            <a:r>
              <a:rPr lang="en-US" altLang="zh-CN" dirty="0">
                <a:sym typeface="微软雅黑" panose="020B0503020204020204" charset="-122"/>
              </a:rPr>
              <a:t>H5</a:t>
            </a:r>
            <a:r>
              <a:rPr lang="zh-CN" altLang="en-US" dirty="0">
                <a:sym typeface="微软雅黑" panose="020B0503020204020204" charset="-122"/>
              </a:rPr>
              <a:t>制作工具</a:t>
            </a:r>
            <a:endParaRPr lang="zh-CN" altLang="en-US" dirty="0">
              <a:sym typeface="微软雅黑" panose="020B0503020204020204" charset="-122"/>
            </a:endParaRPr>
          </a:p>
        </p:txBody>
      </p:sp>
      <p:sp>
        <p:nvSpPr>
          <p:cNvPr id="142" name="矩形: 圆角 6"/>
          <p:cNvSpPr/>
          <p:nvPr/>
        </p:nvSpPr>
        <p:spPr>
          <a:xfrm>
            <a:off x="7919277" y="3134542"/>
            <a:ext cx="4052571" cy="1424940"/>
          </a:xfrm>
          <a:prstGeom prst="roundRect">
            <a:avLst>
              <a:gd name="adj" fmla="val 19608"/>
            </a:avLst>
          </a:prstGeom>
          <a:solidFill>
            <a:srgbClr val="C7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43" name="文本框 142"/>
          <p:cNvSpPr txBox="1"/>
          <p:nvPr/>
        </p:nvSpPr>
        <p:spPr>
          <a:xfrm>
            <a:off x="7984047" y="3234542"/>
            <a:ext cx="3923030" cy="1209562"/>
          </a:xfrm>
          <a:prstGeom prst="rect">
            <a:avLst/>
          </a:prstGeom>
          <a:noFill/>
        </p:spPr>
        <p:txBody>
          <a:bodyPr wrap="square" rtlCol="0">
            <a:spAutoFit/>
          </a:bodyPr>
          <a:lstStyle/>
          <a:p>
            <a:pPr>
              <a:lnSpc>
                <a:spcPct val="110000"/>
              </a:lnSpc>
            </a:pPr>
            <a:r>
              <a:rPr lang="zh-CN" altLang="en-US" sz="1100" kern="1300" spc="300" dirty="0">
                <a:latin typeface="微软雅黑" panose="020B0503020204020204" charset="-122"/>
                <a:ea typeface="微软雅黑" panose="020B0503020204020204" charset="-122"/>
                <a:sym typeface="微软雅黑" panose="020B0503020204020204" charset="-122"/>
              </a:rPr>
              <a:t>在学生步入社会工作前，通过理论与实际的结合，采用多种实训模式让学生学会熟练使用更多的实用工具的同时进一步培养自己的业务水平，提高观察、分析和解决问题的实际工作能力，以便提高自己的实践能力和综合素质，希望能帮助学生以后更加顺利地融入社会，投入到自己的工作中。</a:t>
            </a:r>
            <a:endParaRPr lang="zh-CN" altLang="en-US" sz="1100" kern="1300" spc="300" dirty="0">
              <a:latin typeface="微软雅黑" panose="020B0503020204020204" charset="-122"/>
              <a:ea typeface="微软雅黑" panose="020B0503020204020204" charset="-122"/>
              <a:sym typeface="微软雅黑" panose="020B0503020204020204" charset="-122"/>
            </a:endParaRPr>
          </a:p>
        </p:txBody>
      </p:sp>
      <p:sp>
        <p:nvSpPr>
          <p:cNvPr id="2" name="矩形 1"/>
          <p:cNvSpPr/>
          <p:nvPr/>
        </p:nvSpPr>
        <p:spPr>
          <a:xfrm>
            <a:off x="539750" y="3334620"/>
            <a:ext cx="3406552" cy="1691414"/>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latin typeface="微软雅黑" panose="020B0503020204020204" charset="-122"/>
              <a:ea typeface="微软雅黑" panose="020B0503020204020204" charset="-122"/>
              <a:sym typeface="微软雅黑" panose="020B0503020204020204" charset="-122"/>
            </a:endParaRPr>
          </a:p>
        </p:txBody>
      </p:sp>
      <p:sp>
        <p:nvSpPr>
          <p:cNvPr id="132" name="文本框 131"/>
          <p:cNvSpPr txBox="1"/>
          <p:nvPr/>
        </p:nvSpPr>
        <p:spPr>
          <a:xfrm>
            <a:off x="1962300" y="3191060"/>
            <a:ext cx="1031051" cy="261610"/>
          </a:xfrm>
          <a:prstGeom prst="rect">
            <a:avLst/>
          </a:prstGeom>
          <a:solidFill>
            <a:srgbClr val="084291"/>
          </a:solidFill>
        </p:spPr>
        <p:txBody>
          <a:bodyPr wrap="none" rtlCol="0">
            <a:spAutoFit/>
          </a:bodyPr>
          <a:lstStyle/>
          <a:p>
            <a:r>
              <a:rPr lang="zh-CN" altLang="en-US" sz="1100" dirty="0">
                <a:solidFill>
                  <a:schemeClr val="bg1"/>
                </a:solidFill>
                <a:latin typeface="微软雅黑" panose="020B0503020204020204" charset="-122"/>
                <a:ea typeface="微软雅黑" panose="020B0503020204020204" charset="-122"/>
                <a:sym typeface="微软雅黑" panose="020B0503020204020204" charset="-122"/>
              </a:rPr>
              <a:t>数据分析工具</a:t>
            </a:r>
            <a:endParaRPr lang="zh-CN" altLang="en-US" sz="1100" dirty="0">
              <a:solidFill>
                <a:schemeClr val="bg1"/>
              </a:solidFill>
              <a:latin typeface="微软雅黑" panose="020B0503020204020204" charset="-122"/>
              <a:ea typeface="微软雅黑" panose="020B0503020204020204" charset="-122"/>
              <a:sym typeface="微软雅黑" panose="020B0503020204020204" charset="-122"/>
            </a:endParaRPr>
          </a:p>
        </p:txBody>
      </p:sp>
      <p:pic>
        <p:nvPicPr>
          <p:cNvPr id="15" name="图片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50235" y="2221658"/>
            <a:ext cx="5733685" cy="3196874"/>
          </a:xfrm>
          <a:prstGeom prst="rect">
            <a:avLst/>
          </a:prstGeom>
        </p:spPr>
      </p:pic>
      <p:pic>
        <p:nvPicPr>
          <p:cNvPr id="112" name="图片 111"/>
          <p:cNvPicPr>
            <a:picLocks noChangeAspect="1"/>
          </p:cNvPicPr>
          <p:nvPr/>
        </p:nvPicPr>
        <p:blipFill>
          <a:blip r:embed="rId16"/>
          <a:stretch>
            <a:fillRect/>
          </a:stretch>
        </p:blipFill>
        <p:spPr>
          <a:xfrm>
            <a:off x="1834315" y="5785345"/>
            <a:ext cx="1356166" cy="466878"/>
          </a:xfrm>
          <a:prstGeom prst="rect">
            <a:avLst/>
          </a:prstGeom>
        </p:spPr>
      </p:pic>
    </p:spTree>
    <p:custDataLst>
      <p:tags r:id="rId1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cpit"/>
          <p:cNvPicPr>
            <a:picLocks noChangeAspect="1" noChangeArrowheads="1"/>
          </p:cNvPicPr>
          <p:nvPr/>
        </p:nvPicPr>
        <p:blipFill>
          <a:blip r:embed="rId1" cstate="email"/>
          <a:srcRect/>
          <a:stretch>
            <a:fillRect/>
          </a:stretch>
        </p:blipFill>
        <p:spPr bwMode="auto">
          <a:xfrm>
            <a:off x="8381471" y="3742912"/>
            <a:ext cx="3048529" cy="304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p:nvPr/>
        </p:nvSpPr>
        <p:spPr bwMode="auto">
          <a:xfrm>
            <a:off x="385170" y="1050592"/>
            <a:ext cx="7588687" cy="4756815"/>
          </a:xfrm>
          <a:prstGeom prst="rect">
            <a:avLst/>
          </a:prstGeom>
          <a:no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defRPr/>
            </a:pPr>
            <a:r>
              <a:rPr lang="zh-CN" altLang="en-US" sz="2275" dirty="0">
                <a:latin typeface="+mn-ea"/>
                <a:ea typeface="+mn-ea"/>
              </a:rPr>
              <a:t>      中国国际贸易促进委员会简称中国贸促会；英文名称为：</a:t>
            </a:r>
            <a:r>
              <a:rPr lang="en-US" altLang="zh-CN" sz="2275" dirty="0">
                <a:latin typeface="+mn-ea"/>
                <a:ea typeface="+mn-ea"/>
              </a:rPr>
              <a:t>China Council for the Promotion of International Trade</a:t>
            </a:r>
            <a:r>
              <a:rPr lang="zh-CN" altLang="en-US" sz="2275" dirty="0">
                <a:latin typeface="+mn-ea"/>
                <a:ea typeface="+mn-ea"/>
              </a:rPr>
              <a:t>，英文缩写为 </a:t>
            </a:r>
            <a:r>
              <a:rPr lang="en-US" altLang="zh-CN" sz="2275" dirty="0">
                <a:latin typeface="+mn-ea"/>
                <a:ea typeface="+mn-ea"/>
              </a:rPr>
              <a:t>CCPIT</a:t>
            </a:r>
            <a:r>
              <a:rPr lang="zh-CN" altLang="en-US" sz="2275" dirty="0">
                <a:latin typeface="+mn-ea"/>
                <a:ea typeface="+mn-ea"/>
              </a:rPr>
              <a:t>，成立于</a:t>
            </a:r>
            <a:r>
              <a:rPr lang="en-US" altLang="zh-CN" sz="2275" dirty="0">
                <a:latin typeface="+mn-ea"/>
                <a:ea typeface="+mn-ea"/>
              </a:rPr>
              <a:t>1952</a:t>
            </a:r>
            <a:r>
              <a:rPr lang="zh-CN" altLang="en-US" sz="2275" dirty="0">
                <a:latin typeface="+mn-ea"/>
                <a:ea typeface="+mn-ea"/>
              </a:rPr>
              <a:t>年</a:t>
            </a:r>
            <a:r>
              <a:rPr lang="en-US" altLang="zh-CN" sz="2275" dirty="0">
                <a:latin typeface="+mn-ea"/>
                <a:ea typeface="+mn-ea"/>
              </a:rPr>
              <a:t>5</a:t>
            </a:r>
            <a:r>
              <a:rPr lang="zh-CN" altLang="en-US" sz="2275" dirty="0">
                <a:latin typeface="+mn-ea"/>
                <a:ea typeface="+mn-ea"/>
              </a:rPr>
              <a:t>月。</a:t>
            </a:r>
            <a:endParaRPr lang="en-US" altLang="zh-CN" sz="2275" dirty="0">
              <a:latin typeface="+mn-ea"/>
              <a:ea typeface="+mn-ea"/>
            </a:endParaRPr>
          </a:p>
          <a:p>
            <a:pPr>
              <a:lnSpc>
                <a:spcPct val="150000"/>
              </a:lnSpc>
              <a:defRPr/>
            </a:pPr>
            <a:r>
              <a:rPr lang="zh-CN" altLang="en-US" sz="2275" dirty="0">
                <a:latin typeface="+mn-ea"/>
                <a:ea typeface="+mn-ea"/>
              </a:rPr>
              <a:t>      </a:t>
            </a:r>
            <a:r>
              <a:rPr lang="en-US" altLang="zh-CN" sz="2275" dirty="0">
                <a:latin typeface="+mn-ea"/>
                <a:ea typeface="+mn-ea"/>
              </a:rPr>
              <a:t>1988</a:t>
            </a:r>
            <a:r>
              <a:rPr lang="zh-CN" altLang="en-US" sz="2275" dirty="0">
                <a:latin typeface="+mn-ea"/>
                <a:ea typeface="+mn-ea"/>
              </a:rPr>
              <a:t>年</a:t>
            </a:r>
            <a:r>
              <a:rPr lang="en-US" altLang="zh-CN" sz="2275" dirty="0">
                <a:latin typeface="+mn-ea"/>
                <a:ea typeface="+mn-ea"/>
              </a:rPr>
              <a:t>6</a:t>
            </a:r>
            <a:r>
              <a:rPr lang="zh-CN" altLang="en-US" sz="2275" dirty="0">
                <a:latin typeface="+mn-ea"/>
                <a:ea typeface="+mn-ea"/>
              </a:rPr>
              <a:t>月，国务院同意中国贸促会对外加挂“中国国际商会”的牌子。</a:t>
            </a:r>
            <a:endParaRPr lang="en-US" altLang="zh-CN" sz="2275" dirty="0">
              <a:latin typeface="+mn-ea"/>
              <a:ea typeface="+mn-ea"/>
            </a:endParaRPr>
          </a:p>
          <a:p>
            <a:pPr>
              <a:lnSpc>
                <a:spcPct val="150000"/>
              </a:lnSpc>
              <a:defRPr/>
            </a:pPr>
            <a:r>
              <a:rPr lang="zh-CN" altLang="en-US" sz="2275" dirty="0">
                <a:latin typeface="+mn-ea"/>
                <a:ea typeface="+mn-ea"/>
              </a:rPr>
              <a:t>      中国贸促会是党中央领导的群团组织和国务院领导同志联系的贸易投资促进机构，由胡春华副总理分管。</a:t>
            </a:r>
            <a:endParaRPr lang="zh-CN" altLang="en-US" sz="2275" dirty="0">
              <a:latin typeface="+mn-ea"/>
              <a:ea typeface="+mn-ea"/>
            </a:endParaRPr>
          </a:p>
          <a:p>
            <a:pPr>
              <a:lnSpc>
                <a:spcPct val="150000"/>
              </a:lnSpc>
              <a:defRPr/>
            </a:pPr>
            <a:r>
              <a:rPr lang="zh-CN" altLang="en-US" sz="2275" dirty="0">
                <a:latin typeface="+mn-ea"/>
                <a:ea typeface="+mn-ea"/>
              </a:rPr>
              <a:t>     对内作为参照公务员法管理的国务院直属机构。</a:t>
            </a:r>
            <a:endParaRPr lang="en-US" altLang="zh-CN" sz="2275" dirty="0">
              <a:latin typeface="+mn-ea"/>
              <a:ea typeface="+mn-ea"/>
            </a:endParaRPr>
          </a:p>
          <a:p>
            <a:pPr>
              <a:lnSpc>
                <a:spcPct val="150000"/>
              </a:lnSpc>
              <a:defRPr/>
            </a:pPr>
            <a:r>
              <a:rPr lang="zh-CN" altLang="en-US" sz="2275" dirty="0">
                <a:latin typeface="+mn-ea"/>
                <a:ea typeface="+mn-ea"/>
              </a:rPr>
              <a:t>     对外作为国务院同意免于登记的全国性社会团体。</a:t>
            </a:r>
            <a:endParaRPr lang="zh-CN" altLang="en-US" sz="2275" dirty="0">
              <a:latin typeface="+mn-ea"/>
              <a:ea typeface="+mn-ea"/>
            </a:endParaRPr>
          </a:p>
        </p:txBody>
      </p:sp>
      <p:sp>
        <p:nvSpPr>
          <p:cNvPr id="5" name="文本框 4"/>
          <p:cNvSpPr txBox="1"/>
          <p:nvPr/>
        </p:nvSpPr>
        <p:spPr>
          <a:xfrm>
            <a:off x="7781397" y="2911915"/>
            <a:ext cx="4217893" cy="830997"/>
          </a:xfrm>
          <a:prstGeom prst="rect">
            <a:avLst/>
          </a:prstGeom>
          <a:noFill/>
        </p:spPr>
        <p:txBody>
          <a:bodyPr wrap="square">
            <a:spAutoFit/>
          </a:bodyPr>
          <a:lstStyle/>
          <a:p>
            <a:pPr algn="ctr"/>
            <a:r>
              <a:rPr lang="en-US" altLang="zh-CN" sz="1600" dirty="0"/>
              <a:t>5</a:t>
            </a:r>
            <a:r>
              <a:rPr lang="zh-CN" altLang="en-US" sz="1600" dirty="0"/>
              <a:t>月</a:t>
            </a:r>
            <a:r>
              <a:rPr lang="en-US" altLang="zh-CN" sz="1600" dirty="0"/>
              <a:t>18</a:t>
            </a:r>
            <a:r>
              <a:rPr lang="zh-CN" altLang="en-US" sz="1600" dirty="0"/>
              <a:t>日，国家主席习近平在庆祝中国贸促会建会</a:t>
            </a:r>
            <a:r>
              <a:rPr lang="en-US" altLang="zh-CN" sz="1600" dirty="0"/>
              <a:t>70</a:t>
            </a:r>
            <a:r>
              <a:rPr lang="zh-CN" altLang="en-US" sz="1600" dirty="0"/>
              <a:t>周年大会暨全球贸易投资促进峰会上发表视频致辞</a:t>
            </a:r>
            <a:endParaRPr lang="zh-CN" altLang="en-US" sz="1600" dirty="0"/>
          </a:p>
        </p:txBody>
      </p:sp>
      <p:pic>
        <p:nvPicPr>
          <p:cNvPr id="1026" name="Picture 2"/>
          <p:cNvPicPr>
            <a:picLocks noChangeAspect="1" noChangeArrowheads="1"/>
          </p:cNvPicPr>
          <p:nvPr/>
        </p:nvPicPr>
        <p:blipFill>
          <a:blip r:embed="rId2" cstate="email"/>
          <a:srcRect/>
          <a:stretch>
            <a:fillRect/>
          </a:stretch>
        </p:blipFill>
        <p:spPr bwMode="auto">
          <a:xfrm>
            <a:off x="8166318" y="417825"/>
            <a:ext cx="3448050" cy="2494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917091" y="336092"/>
            <a:ext cx="8274909"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2693686"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智能化工具展示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52" name="圆角矩形 151"/>
          <p:cNvSpPr/>
          <p:nvPr/>
        </p:nvSpPr>
        <p:spPr>
          <a:xfrm>
            <a:off x="450668" y="1783080"/>
            <a:ext cx="5482727" cy="4229100"/>
          </a:xfrm>
          <a:prstGeom prst="roundRect">
            <a:avLst>
              <a:gd name="adj" fmla="val 2803"/>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p:cNvSpPr/>
          <p:nvPr/>
        </p:nvSpPr>
        <p:spPr>
          <a:xfrm>
            <a:off x="1624375" y="1525514"/>
            <a:ext cx="3135312" cy="515937"/>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ct val="0"/>
              </a:spcBef>
              <a:buNone/>
            </a:pPr>
            <a:r>
              <a:rPr lang="zh-CN" altLang="en-US" b="1" dirty="0">
                <a:solidFill>
                  <a:srgbClr val="FFFFFF"/>
                </a:solidFill>
                <a:latin typeface="微软雅黑" panose="020B0503020204020204" charset="-122"/>
                <a:ea typeface="微软雅黑" panose="020B0503020204020204" charset="-122"/>
                <a:sym typeface="微软雅黑" panose="020B0503020204020204" charset="-122"/>
              </a:rPr>
              <a:t>问卷题型与逻辑，轻松实现</a:t>
            </a:r>
            <a:endParaRPr lang="zh-CN" altLang="en-US" b="1" dirty="0">
              <a:solidFill>
                <a:srgbClr val="FFFFFF"/>
              </a:solidFill>
              <a:latin typeface="微软雅黑" panose="020B0503020204020204" charset="-122"/>
              <a:ea typeface="微软雅黑" panose="020B0503020204020204" charset="-122"/>
              <a:sym typeface="微软雅黑" panose="020B0503020204020204" charset="-122"/>
            </a:endParaRPr>
          </a:p>
        </p:txBody>
      </p:sp>
      <p:pic>
        <p:nvPicPr>
          <p:cNvPr id="154" name="图片 42"/>
          <p:cNvPicPr>
            <a:picLocks noChangeAspect="1"/>
          </p:cNvPicPr>
          <p:nvPr/>
        </p:nvPicPr>
        <p:blipFill>
          <a:blip r:embed="rId4">
            <a:extLst>
              <a:ext uri="{28A0092B-C50C-407E-A947-70E740481C1C}">
                <a14:useLocalDpi xmlns:a14="http://schemas.microsoft.com/office/drawing/2010/main" val="0"/>
              </a:ext>
            </a:extLst>
          </a:blip>
          <a:srcRect l="1012" r="1012"/>
          <a:stretch>
            <a:fillRect/>
          </a:stretch>
        </p:blipFill>
        <p:spPr bwMode="auto">
          <a:xfrm>
            <a:off x="486614" y="2157095"/>
            <a:ext cx="5410835" cy="369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圆角矩形 154"/>
          <p:cNvSpPr/>
          <p:nvPr/>
        </p:nvSpPr>
        <p:spPr>
          <a:xfrm>
            <a:off x="6319678" y="1783080"/>
            <a:ext cx="5482727" cy="4229100"/>
          </a:xfrm>
          <a:prstGeom prst="roundRect">
            <a:avLst>
              <a:gd name="adj" fmla="val 2803"/>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7493385" y="1525514"/>
            <a:ext cx="3135312" cy="515937"/>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ct val="0"/>
              </a:spcBef>
              <a:buNone/>
            </a:pPr>
            <a:r>
              <a:rPr lang="zh-CN" altLang="en-US" b="1">
                <a:solidFill>
                  <a:srgbClr val="FFFFFF"/>
                </a:solidFill>
                <a:latin typeface="微软雅黑" panose="020B0503020204020204" charset="-122"/>
                <a:ea typeface="微软雅黑" panose="020B0503020204020204" charset="-122"/>
                <a:sym typeface="微软雅黑" panose="020B0503020204020204" charset="-122"/>
              </a:rPr>
              <a:t>问卷分析</a:t>
            </a:r>
            <a:r>
              <a:rPr lang="en-US" altLang="zh-CN" b="1">
                <a:solidFill>
                  <a:srgbClr val="FFFFFF"/>
                </a:solidFill>
                <a:latin typeface="微软雅黑" panose="020B0503020204020204" charset="-122"/>
                <a:ea typeface="微软雅黑" panose="020B0503020204020204" charset="-122"/>
                <a:sym typeface="微软雅黑" panose="020B0503020204020204" charset="-122"/>
              </a:rPr>
              <a:t>&amp;</a:t>
            </a:r>
            <a:r>
              <a:rPr lang="zh-CN" altLang="en-US" b="1">
                <a:solidFill>
                  <a:srgbClr val="FFFFFF"/>
                </a:solidFill>
                <a:latin typeface="微软雅黑" panose="020B0503020204020204" charset="-122"/>
                <a:ea typeface="微软雅黑" panose="020B0503020204020204" charset="-122"/>
                <a:sym typeface="微软雅黑" panose="020B0503020204020204" charset="-122"/>
              </a:rPr>
              <a:t>报告</a:t>
            </a:r>
            <a:endParaRPr lang="zh-CN" altLang="en-US" b="1" dirty="0">
              <a:solidFill>
                <a:srgbClr val="FFFFFF"/>
              </a:solidFill>
              <a:latin typeface="微软雅黑" panose="020B0503020204020204" charset="-122"/>
              <a:ea typeface="微软雅黑" panose="020B0503020204020204" charset="-122"/>
              <a:sym typeface="微软雅黑" panose="020B0503020204020204" charset="-122"/>
            </a:endParaRPr>
          </a:p>
        </p:txBody>
      </p:sp>
      <p:pic>
        <p:nvPicPr>
          <p:cNvPr id="158" name="图片 40"/>
          <p:cNvPicPr>
            <a:picLocks noChangeAspect="1"/>
          </p:cNvPicPr>
          <p:nvPr/>
        </p:nvPicPr>
        <p:blipFill rotWithShape="1">
          <a:blip r:embed="rId5">
            <a:extLst>
              <a:ext uri="{28A0092B-C50C-407E-A947-70E740481C1C}">
                <a14:useLocalDpi xmlns:a14="http://schemas.microsoft.com/office/drawing/2010/main" val="0"/>
              </a:ext>
            </a:extLst>
          </a:blip>
          <a:srcRect t="13739" b="3941"/>
          <a:stretch>
            <a:fillRect/>
          </a:stretch>
        </p:blipFill>
        <p:spPr bwMode="auto">
          <a:xfrm>
            <a:off x="6796658" y="2310712"/>
            <a:ext cx="4552950" cy="35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917091" y="336092"/>
            <a:ext cx="8274909"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1663" t="18825" b="1"/>
          <a:stretch>
            <a:fillRect/>
          </a:stretch>
        </p:blipFill>
        <p:spPr>
          <a:xfrm>
            <a:off x="1648524" y="1301375"/>
            <a:ext cx="9203626" cy="5086090"/>
          </a:xfrm>
          <a:prstGeom prst="rect">
            <a:avLst/>
          </a:prstGeom>
        </p:spPr>
      </p:pic>
      <p:sp>
        <p:nvSpPr>
          <p:cNvPr id="17" name="矩形 16"/>
          <p:cNvSpPr/>
          <p:nvPr/>
        </p:nvSpPr>
        <p:spPr>
          <a:xfrm>
            <a:off x="1122174" y="318648"/>
            <a:ext cx="2693686"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智能化工具展示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19" name="图片 18"/>
          <p:cNvPicPr>
            <a:picLocks noChangeAspect="1"/>
          </p:cNvPicPr>
          <p:nvPr/>
        </p:nvPicPr>
        <p:blipFill>
          <a:blip r:embed="rId5"/>
          <a:stretch>
            <a:fillRect/>
          </a:stretch>
        </p:blipFill>
        <p:spPr>
          <a:xfrm>
            <a:off x="9360471" y="4396487"/>
            <a:ext cx="1183005" cy="1066165"/>
          </a:xfrm>
          <a:prstGeom prst="rect">
            <a:avLst/>
          </a:prstGeom>
          <a:solidFill>
            <a:schemeClr val="bg1"/>
          </a:solidFill>
          <a:ln>
            <a:noFill/>
          </a:ln>
          <a:effectLst>
            <a:outerShdw blurRad="1117600" sx="101000" sy="101000" algn="ctr" rotWithShape="0">
              <a:prstClr val="black">
                <a:alpha val="12000"/>
              </a:prstClr>
            </a:outerShdw>
          </a:effectLst>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5893" y="4287267"/>
            <a:ext cx="772160" cy="77216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9496" y="4715737"/>
            <a:ext cx="624954" cy="624954"/>
          </a:xfrm>
          <a:prstGeom prst="rect">
            <a:avLst/>
          </a:prstGeom>
        </p:spPr>
      </p:pic>
      <p:sp>
        <p:nvSpPr>
          <p:cNvPr id="22" name="文本框 21"/>
          <p:cNvSpPr txBox="1"/>
          <p:nvPr/>
        </p:nvSpPr>
        <p:spPr>
          <a:xfrm>
            <a:off x="8209280" y="5376568"/>
            <a:ext cx="2642870" cy="584775"/>
          </a:xfrm>
          <a:prstGeom prst="rect">
            <a:avLst/>
          </a:prstGeom>
          <a:solidFill>
            <a:schemeClr val="bg1"/>
          </a:solidFill>
          <a:ln>
            <a:noFill/>
          </a:ln>
          <a:effectLst>
            <a:outerShdw blurRad="1117600" sx="101000" sy="101000" algn="ctr" rotWithShape="0">
              <a:prstClr val="black">
                <a:alpha val="12000"/>
              </a:prstClr>
            </a:outerShdw>
          </a:effectLst>
        </p:spPr>
        <p:txBody>
          <a:bodyPr wrap="square" rtlCol="0">
            <a:spAutoFit/>
          </a:bodyPr>
          <a:lstStyle/>
          <a:p>
            <a:pPr algn="ctr"/>
            <a:r>
              <a:rPr lang="zh-CN" altLang="en-US" sz="1600" dirty="0">
                <a:latin typeface="微软雅黑" panose="020B0503020204020204" charset="-122"/>
                <a:ea typeface="微软雅黑" panose="020B0503020204020204" charset="-122"/>
                <a:cs typeface="微软雅黑" panose="020B0503020204020204" charset="-122"/>
                <a:sym typeface="微软雅黑" panose="020B0503020204020204" charset="-122"/>
              </a:rPr>
              <a:t>学生在线设计</a:t>
            </a:r>
            <a:r>
              <a:rPr lang="en-US" altLang="zh-CN" sz="1600" dirty="0">
                <a:latin typeface="微软雅黑" panose="020B0503020204020204" charset="-122"/>
                <a:ea typeface="微软雅黑" panose="020B0503020204020204" charset="-122"/>
                <a:cs typeface="微软雅黑" panose="020B0503020204020204" charset="-122"/>
                <a:sym typeface="微软雅黑" panose="020B0503020204020204" charset="-122"/>
              </a:rPr>
              <a:t>logo</a:t>
            </a:r>
            <a:r>
              <a:rPr lang="zh-CN" altLang="en-US" sz="1600" dirty="0">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6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r>
              <a:rPr lang="zh-CN" altLang="en-US" sz="1600" dirty="0">
                <a:latin typeface="微软雅黑" panose="020B0503020204020204" charset="-122"/>
                <a:ea typeface="微软雅黑" panose="020B0503020204020204" charset="-122"/>
                <a:cs typeface="微软雅黑" panose="020B0503020204020204" charset="-122"/>
                <a:sym typeface="微软雅黑" panose="020B0503020204020204" charset="-122"/>
              </a:rPr>
              <a:t>一键提交，老师线上点评</a:t>
            </a:r>
            <a:endParaRPr lang="zh-CN" altLang="en-US" sz="16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815860" y="336092"/>
            <a:ext cx="837614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2693686"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智能化工具展示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grpSp>
        <p:nvGrpSpPr>
          <p:cNvPr id="16" name="组合 15"/>
          <p:cNvGrpSpPr/>
          <p:nvPr/>
        </p:nvGrpSpPr>
        <p:grpSpPr>
          <a:xfrm>
            <a:off x="148590" y="1047115"/>
            <a:ext cx="3441037" cy="5693980"/>
            <a:chOff x="694445" y="935036"/>
            <a:chExt cx="3221572" cy="5330825"/>
          </a:xfrm>
        </p:grpSpPr>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468" y="1276349"/>
              <a:ext cx="2147717" cy="4648201"/>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445" y="935036"/>
              <a:ext cx="3221572" cy="5330825"/>
            </a:xfrm>
            <a:prstGeom prst="rect">
              <a:avLst/>
            </a:prstGeom>
          </p:spPr>
        </p:pic>
      </p:grpSp>
      <p:grpSp>
        <p:nvGrpSpPr>
          <p:cNvPr id="25" name="组合 24"/>
          <p:cNvGrpSpPr/>
          <p:nvPr/>
        </p:nvGrpSpPr>
        <p:grpSpPr>
          <a:xfrm>
            <a:off x="2111184" y="1608109"/>
            <a:ext cx="3102012" cy="5132986"/>
            <a:chOff x="7923883" y="1113560"/>
            <a:chExt cx="3221572" cy="5330825"/>
          </a:xfrm>
        </p:grpSpPr>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0949" y="1429773"/>
              <a:ext cx="2147440" cy="4647600"/>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3883" y="1113560"/>
              <a:ext cx="3221572" cy="5330825"/>
            </a:xfrm>
            <a:prstGeom prst="rect">
              <a:avLst/>
            </a:prstGeom>
          </p:spPr>
        </p:pic>
      </p:grpSp>
      <p:grpSp>
        <p:nvGrpSpPr>
          <p:cNvPr id="28" name="组合 27"/>
          <p:cNvGrpSpPr/>
          <p:nvPr/>
        </p:nvGrpSpPr>
        <p:grpSpPr>
          <a:xfrm>
            <a:off x="4104984" y="2421130"/>
            <a:ext cx="2596865" cy="4297105"/>
            <a:chOff x="4125602" y="965200"/>
            <a:chExt cx="3221572" cy="5330825"/>
          </a:xfrm>
        </p:grpSpPr>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2668" y="1276950"/>
              <a:ext cx="2147440" cy="4647600"/>
            </a:xfrm>
            <a:prstGeom prst="rect">
              <a:avLst/>
            </a:prstGeom>
          </p:spPr>
        </p:pic>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602" y="965200"/>
              <a:ext cx="3221572" cy="5330825"/>
            </a:xfrm>
            <a:prstGeom prst="rect">
              <a:avLst/>
            </a:prstGeom>
          </p:spPr>
        </p:pic>
      </p:grpSp>
      <p:sp>
        <p:nvSpPr>
          <p:cNvPr id="32" name="文本框 31"/>
          <p:cNvSpPr txBox="1"/>
          <p:nvPr/>
        </p:nvSpPr>
        <p:spPr>
          <a:xfrm>
            <a:off x="7086813" y="2072384"/>
            <a:ext cx="2756880" cy="400110"/>
          </a:xfrm>
          <a:prstGeom prst="rect">
            <a:avLst/>
          </a:prstGeom>
          <a:solidFill>
            <a:srgbClr val="0E66CD"/>
          </a:solidFill>
        </p:spPr>
        <p:txBody>
          <a:bodyPr wrap="square" rtlCol="0">
            <a:spAutoFit/>
          </a:bodyPr>
          <a:lstStyle/>
          <a:p>
            <a:pPr algn="l"/>
            <a:r>
              <a:rPr lang="zh-CN" altLang="en-US" sz="2000" b="1" i="0" dirty="0">
                <a:solidFill>
                  <a:schemeClr val="bg1"/>
                </a:solidFill>
                <a:effectLst/>
                <a:latin typeface="微软雅黑" panose="020B0503020204020204" charset="-122"/>
                <a:ea typeface="微软雅黑" panose="020B0503020204020204" charset="-122"/>
                <a:sym typeface="微软雅黑" panose="020B0503020204020204" charset="-122"/>
              </a:rPr>
              <a:t>宣传海报内容在线编辑</a:t>
            </a:r>
            <a:endParaRPr lang="zh-CN" altLang="en-US" sz="2000" b="1" i="0" dirty="0">
              <a:solidFill>
                <a:schemeClr val="bg1"/>
              </a:solidFill>
              <a:effectLst/>
              <a:latin typeface="微软雅黑" panose="020B0503020204020204" charset="-122"/>
              <a:ea typeface="微软雅黑" panose="020B0503020204020204" charset="-122"/>
              <a:sym typeface="微软雅黑" panose="020B0503020204020204" charset="-122"/>
            </a:endParaRPr>
          </a:p>
        </p:txBody>
      </p:sp>
      <p:sp>
        <p:nvSpPr>
          <p:cNvPr id="33" name="文本框 32"/>
          <p:cNvSpPr txBox="1"/>
          <p:nvPr/>
        </p:nvSpPr>
        <p:spPr>
          <a:xfrm>
            <a:off x="7026259" y="2860161"/>
            <a:ext cx="4735858" cy="2505301"/>
          </a:xfrm>
          <a:prstGeom prst="rect">
            <a:avLst/>
          </a:prstGeom>
          <a:noFill/>
        </p:spPr>
        <p:txBody>
          <a:bodyPr wrap="square">
            <a:spAutoFit/>
          </a:bodyPr>
          <a:lstStyle/>
          <a:p>
            <a:pPr marL="285750" indent="-285750">
              <a:lnSpc>
                <a:spcPct val="130000"/>
              </a:lnSpc>
              <a:buFont typeface="Wingdings" panose="05000000000000000000" pitchFamily="2" charset="2"/>
              <a:buChar char="Ø"/>
            </a:pPr>
            <a:r>
              <a:rPr lang="en-US" altLang="zh-CN" sz="1600" b="0" i="0" spc="300" dirty="0">
                <a:solidFill>
                  <a:srgbClr val="66666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8</a:t>
            </a:r>
            <a:r>
              <a:rPr lang="zh-CN" altLang="en-US" sz="1600" b="0" i="0" spc="300" dirty="0">
                <a:solidFill>
                  <a:srgbClr val="66666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大编辑器</a:t>
            </a:r>
            <a:r>
              <a:rPr lang="en-US" altLang="zh-CN" sz="1600" b="0" i="0" spc="300" dirty="0">
                <a:solidFill>
                  <a:srgbClr val="66666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+20</a:t>
            </a:r>
            <a:r>
              <a:rPr lang="zh-CN" altLang="en-US" sz="1600" b="0" i="0" spc="300" dirty="0">
                <a:solidFill>
                  <a:srgbClr val="66666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个小工具，在线制作营销物料，覆盖全部市场渠道，高效解决企业营销内容生产问题</a:t>
            </a:r>
            <a:endParaRPr lang="en-US" altLang="zh-CN" sz="1600" b="0" i="0" spc="300" dirty="0">
              <a:solidFill>
                <a:srgbClr val="66666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nSpc>
                <a:spcPct val="130000"/>
              </a:lnSpc>
              <a:buFont typeface="Wingdings" panose="05000000000000000000" pitchFamily="2" charset="2"/>
              <a:buChar char="Ø"/>
            </a:pPr>
            <a:endParaRPr lang="en-US" altLang="zh-CN" sz="1600" b="0" i="0" spc="300" dirty="0">
              <a:solidFill>
                <a:srgbClr val="66666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nSpc>
                <a:spcPct val="130000"/>
              </a:lnSpc>
              <a:buFont typeface="Wingdings" panose="05000000000000000000" pitchFamily="2" charset="2"/>
              <a:buChar char="Ø"/>
            </a:pPr>
            <a:r>
              <a:rPr lang="zh-CN" altLang="en-US"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多款小工具，内容创意多、快、好、省</a:t>
            </a:r>
            <a:endParaRPr lang="en-US" altLang="zh-CN"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nSpc>
                <a:spcPct val="130000"/>
              </a:lnSpc>
              <a:buFont typeface="Wingdings" panose="05000000000000000000" pitchFamily="2" charset="2"/>
              <a:buChar char="Ø"/>
            </a:pPr>
            <a:endParaRPr lang="en-US" altLang="zh-CN"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nSpc>
                <a:spcPct val="200000"/>
              </a:lnSpc>
              <a:buFont typeface="Wingdings" panose="05000000000000000000" pitchFamily="2" charset="2"/>
              <a:buChar char="Ø"/>
            </a:pPr>
            <a:r>
              <a:rPr lang="zh-CN" altLang="en-US"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智能互动营销工具，转化效率翻倍</a:t>
            </a:r>
            <a:endParaRPr lang="zh-CN" altLang="en-US"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815860" y="336092"/>
            <a:ext cx="837614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2693686"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智能化工具展示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32" name="文本框 31"/>
          <p:cNvSpPr txBox="1"/>
          <p:nvPr/>
        </p:nvSpPr>
        <p:spPr>
          <a:xfrm>
            <a:off x="8342662" y="2325421"/>
            <a:ext cx="3330889" cy="400110"/>
          </a:xfrm>
          <a:prstGeom prst="rect">
            <a:avLst/>
          </a:prstGeom>
          <a:solidFill>
            <a:srgbClr val="0E66CD"/>
          </a:solidFill>
        </p:spPr>
        <p:txBody>
          <a:bodyPr wrap="square" rtlCol="0">
            <a:spAutoFit/>
          </a:bodyPr>
          <a:lstStyle/>
          <a:p>
            <a:pPr algn="l"/>
            <a:r>
              <a:rPr lang="zh-CN" altLang="en-US" sz="2000" b="1" i="0" dirty="0">
                <a:solidFill>
                  <a:schemeClr val="bg1"/>
                </a:solidFill>
                <a:effectLst/>
                <a:latin typeface="微软雅黑" panose="020B0503020204020204" charset="-122"/>
                <a:ea typeface="微软雅黑" panose="020B0503020204020204" charset="-122"/>
                <a:sym typeface="微软雅黑" panose="020B0503020204020204" charset="-122"/>
              </a:rPr>
              <a:t>动画设计和数字人在线创作</a:t>
            </a:r>
            <a:endParaRPr lang="zh-CN" altLang="en-US" sz="2000" b="1" i="0" dirty="0">
              <a:solidFill>
                <a:schemeClr val="bg1"/>
              </a:solidFill>
              <a:effectLst/>
              <a:latin typeface="微软雅黑" panose="020B0503020204020204" charset="-122"/>
              <a:ea typeface="微软雅黑" panose="020B0503020204020204" charset="-122"/>
              <a:sym typeface="微软雅黑" panose="020B0503020204020204"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6256" y="3139611"/>
            <a:ext cx="1663700" cy="162560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530" y="1654579"/>
            <a:ext cx="7772400" cy="4003271"/>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815860" y="336092"/>
            <a:ext cx="837614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2693686"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智能化工具展示</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32" name="文本框 31"/>
          <p:cNvSpPr txBox="1"/>
          <p:nvPr/>
        </p:nvSpPr>
        <p:spPr>
          <a:xfrm>
            <a:off x="8342662" y="2325421"/>
            <a:ext cx="3544538" cy="461665"/>
          </a:xfrm>
          <a:prstGeom prst="rect">
            <a:avLst/>
          </a:prstGeom>
          <a:solidFill>
            <a:srgbClr val="0E66CD"/>
          </a:solidFill>
        </p:spPr>
        <p:txBody>
          <a:bodyPr wrap="square" rtlCol="0">
            <a:spAutoFit/>
          </a:bodyPr>
          <a:lstStyle/>
          <a:p>
            <a:pPr algn="ctr"/>
            <a:r>
              <a:rPr lang="zh-CN" altLang="en-US" sz="2400" b="1" i="0" dirty="0">
                <a:solidFill>
                  <a:schemeClr val="bg1"/>
                </a:solidFill>
                <a:effectLst/>
                <a:latin typeface="微软雅黑" panose="020B0503020204020204" charset="-122"/>
                <a:ea typeface="微软雅黑" panose="020B0503020204020204" charset="-122"/>
                <a:sym typeface="微软雅黑" panose="020B0503020204020204" charset="-122"/>
              </a:rPr>
              <a:t>虚拟仿真实训软件</a:t>
            </a:r>
            <a:endParaRPr lang="zh-CN" altLang="en-US" sz="2400" b="1" i="0" dirty="0">
              <a:solidFill>
                <a:schemeClr val="bg1"/>
              </a:solidFill>
              <a:effectLst/>
              <a:latin typeface="微软雅黑" panose="020B0503020204020204" charset="-122"/>
              <a:ea typeface="微软雅黑" panose="020B0503020204020204" charset="-122"/>
              <a:sym typeface="微软雅黑" panose="020B0503020204020204" charset="-122"/>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8041" t="-323"/>
          <a:stretch>
            <a:fillRect/>
          </a:stretch>
        </p:blipFill>
        <p:spPr>
          <a:xfrm>
            <a:off x="1020942" y="1962615"/>
            <a:ext cx="7147455" cy="3536216"/>
          </a:xfrm>
          <a:prstGeom prst="rect">
            <a:avLst/>
          </a:prstGeom>
        </p:spPr>
      </p:pic>
      <p:sp>
        <p:nvSpPr>
          <p:cNvPr id="10" name="文本框 9"/>
          <p:cNvSpPr txBox="1"/>
          <p:nvPr/>
        </p:nvSpPr>
        <p:spPr>
          <a:xfrm>
            <a:off x="8494241" y="3071608"/>
            <a:ext cx="3241380" cy="2301720"/>
          </a:xfrm>
          <a:prstGeom prst="rect">
            <a:avLst/>
          </a:prstGeom>
          <a:noFill/>
        </p:spPr>
        <p:txBody>
          <a:bodyPr wrap="square">
            <a:spAutoFit/>
          </a:bodyPr>
          <a:lstStyle/>
          <a:p>
            <a:pPr>
              <a:lnSpc>
                <a:spcPct val="130000"/>
              </a:lnSpc>
            </a:pPr>
            <a:r>
              <a:rPr lang="zh-CN" altLang="en-US"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依托虚拟现实、人机交互</a:t>
            </a:r>
            <a:endParaRPr lang="en-US" altLang="zh-CN"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30000"/>
              </a:lnSpc>
            </a:pPr>
            <a:endParaRPr lang="en-US" altLang="zh-CN"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30000"/>
              </a:lnSpc>
            </a:pPr>
            <a:r>
              <a:rPr lang="zh-CN" altLang="en-US"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提升教师数字化教学理念和应用能力</a:t>
            </a:r>
            <a:endParaRPr lang="en-US" altLang="zh-CN"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30000"/>
              </a:lnSpc>
            </a:pPr>
            <a:endParaRPr lang="en-US" altLang="zh-CN"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30000"/>
              </a:lnSpc>
            </a:pPr>
            <a:r>
              <a:rPr lang="zh-CN" altLang="en-US"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训练学生实践技能和使用数字化工具的能力</a:t>
            </a:r>
            <a:endParaRPr lang="en-US" altLang="zh-CN" sz="1600" spc="300" dirty="0">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802765" cy="521970"/>
          </a:xfrm>
          <a:prstGeom prst="rect">
            <a:avLst/>
          </a:prstGeom>
        </p:spPr>
        <p:txBody>
          <a:bodyPr wrap="none">
            <a:spAutoFit/>
          </a:bodyPr>
          <a:lstStyle/>
          <a:p>
            <a:r>
              <a:rPr lang="zh-CN" altLang="en-US" sz="2800" b="1" dirty="0">
                <a:solidFill>
                  <a:schemeClr val="tx1">
                    <a:lumMod val="95000"/>
                    <a:lumOff val="5000"/>
                  </a:schemeClr>
                </a:solidFill>
              </a:rPr>
              <a:t>平台展示</a:t>
            </a:r>
            <a:r>
              <a:rPr lang="en-US" altLang="zh-CN" sz="2800" b="1" dirty="0">
                <a:solidFill>
                  <a:schemeClr val="tx1">
                    <a:lumMod val="95000"/>
                    <a:lumOff val="5000"/>
                  </a:schemeClr>
                </a:solidFill>
              </a:rPr>
              <a:t>1</a:t>
            </a:r>
            <a:endParaRPr lang="en-US" altLang="zh-CN" sz="2800" b="1" dirty="0">
              <a:solidFill>
                <a:schemeClr val="tx1">
                  <a:lumMod val="95000"/>
                  <a:lumOff val="5000"/>
                </a:schemeClr>
              </a:solidFill>
            </a:endParaRPr>
          </a:p>
        </p:txBody>
      </p:sp>
      <p:sp>
        <p:nvSpPr>
          <p:cNvPr id="26" name="矩形 25"/>
          <p:cNvSpPr/>
          <p:nvPr/>
        </p:nvSpPr>
        <p:spPr>
          <a:xfrm>
            <a:off x="3005943" y="5937133"/>
            <a:ext cx="1532686" cy="584775"/>
          </a:xfrm>
          <a:prstGeom prst="rect">
            <a:avLst/>
          </a:prstGeom>
        </p:spPr>
        <p:txBody>
          <a:bodyPr wrap="square">
            <a:spAutoFit/>
          </a:bodyPr>
          <a:lstStyle/>
          <a:p>
            <a:pPr algn="ctr"/>
            <a:r>
              <a:rPr lang="zh-CN" altLang="en-US" sz="3200" b="1" dirty="0">
                <a:solidFill>
                  <a:schemeClr val="tx1">
                    <a:lumMod val="95000"/>
                    <a:lumOff val="5000"/>
                  </a:schemeClr>
                </a:solidFill>
                <a:latin typeface="+mn-ea"/>
              </a:rPr>
              <a:t>登陆页</a:t>
            </a:r>
            <a:endParaRPr lang="zh-CN" altLang="en-US" sz="3200" b="1" dirty="0">
              <a:solidFill>
                <a:schemeClr val="tx1">
                  <a:lumMod val="95000"/>
                  <a:lumOff val="5000"/>
                </a:schemeClr>
              </a:solidFill>
              <a:latin typeface="+mn-ea"/>
            </a:endParaRPr>
          </a:p>
        </p:txBody>
      </p:sp>
      <p:pic>
        <p:nvPicPr>
          <p:cNvPr id="4" name="图片 3" descr="_cgi-bin_mmwebwx-bin_webwxgetmsgimg__&amp;MsgID=993680360293249352&amp;skey=@crypt_f3d87214_2281bff260b78a4e7bbeee8f40aedeb6&amp;mmweb_appid=wx_webfilehelper"/>
          <p:cNvPicPr>
            <a:picLocks noChangeAspect="1"/>
          </p:cNvPicPr>
          <p:nvPr/>
        </p:nvPicPr>
        <p:blipFill>
          <a:blip r:embed="rId4"/>
          <a:stretch>
            <a:fillRect/>
          </a:stretch>
        </p:blipFill>
        <p:spPr>
          <a:xfrm>
            <a:off x="6777355" y="840740"/>
            <a:ext cx="3636000" cy="5973351"/>
          </a:xfrm>
          <a:prstGeom prst="rect">
            <a:avLst/>
          </a:prstGeom>
        </p:spPr>
      </p:pic>
      <p:sp>
        <p:nvSpPr>
          <p:cNvPr id="6" name="矩形 5"/>
          <p:cNvSpPr/>
          <p:nvPr/>
        </p:nvSpPr>
        <p:spPr>
          <a:xfrm>
            <a:off x="7951007" y="6091166"/>
            <a:ext cx="1532686" cy="584775"/>
          </a:xfrm>
          <a:prstGeom prst="rect">
            <a:avLst/>
          </a:prstGeom>
          <a:solidFill>
            <a:schemeClr val="bg1"/>
          </a:solidFill>
        </p:spPr>
        <p:txBody>
          <a:bodyPr wrap="square">
            <a:spAutoFit/>
          </a:bodyPr>
          <a:lstStyle/>
          <a:p>
            <a:pPr algn="ctr"/>
            <a:r>
              <a:rPr lang="zh-CN" altLang="en-US" sz="3200" b="1" dirty="0">
                <a:solidFill>
                  <a:schemeClr val="tx1">
                    <a:lumMod val="95000"/>
                    <a:lumOff val="5000"/>
                  </a:schemeClr>
                </a:solidFill>
                <a:latin typeface="+mn-ea"/>
              </a:rPr>
              <a:t>首页</a:t>
            </a:r>
            <a:endParaRPr lang="zh-CN" altLang="en-US" sz="3200" b="1" dirty="0">
              <a:solidFill>
                <a:schemeClr val="tx1">
                  <a:lumMod val="95000"/>
                  <a:lumOff val="5000"/>
                </a:schemeClr>
              </a:solidFill>
              <a:latin typeface="+mn-ea"/>
            </a:endParaRPr>
          </a:p>
        </p:txBody>
      </p:sp>
      <p:pic>
        <p:nvPicPr>
          <p:cNvPr id="2" name="图片 1" descr="_cgi-bin_mmwebwx-bin_webwxgetmsgimg__&amp;MsgID=6925490818962593409&amp;skey=@crypt_f3d87214_2281bff260b78a4e7bbeee8f40aedeb6&amp;mmweb_appid=wx_webfilehelper"/>
          <p:cNvPicPr>
            <a:picLocks noChangeAspect="1"/>
          </p:cNvPicPr>
          <p:nvPr/>
        </p:nvPicPr>
        <p:blipFill>
          <a:blip r:embed="rId5"/>
          <a:stretch>
            <a:fillRect/>
          </a:stretch>
        </p:blipFill>
        <p:spPr>
          <a:xfrm>
            <a:off x="695960" y="2192655"/>
            <a:ext cx="5400000" cy="30375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6" name="矩形 15"/>
          <p:cNvSpPr/>
          <p:nvPr/>
        </p:nvSpPr>
        <p:spPr>
          <a:xfrm>
            <a:off x="1122174" y="318648"/>
            <a:ext cx="1821332" cy="523220"/>
          </a:xfrm>
          <a:prstGeom prst="rect">
            <a:avLst/>
          </a:prstGeom>
        </p:spPr>
        <p:txBody>
          <a:bodyPr wrap="none">
            <a:spAutoFit/>
          </a:bodyPr>
          <a:lstStyle/>
          <a:p>
            <a:r>
              <a:rPr lang="zh-CN" altLang="en-US" sz="2800" b="1" dirty="0">
                <a:solidFill>
                  <a:schemeClr val="tx1">
                    <a:lumMod val="95000"/>
                    <a:lumOff val="5000"/>
                  </a:schemeClr>
                </a:solidFill>
              </a:rPr>
              <a:t>平台展示</a:t>
            </a:r>
            <a:r>
              <a:rPr lang="en-US" altLang="zh-CN" sz="2800" b="1" dirty="0">
                <a:solidFill>
                  <a:schemeClr val="tx1">
                    <a:lumMod val="95000"/>
                    <a:lumOff val="5000"/>
                  </a:schemeClr>
                </a:solidFill>
              </a:rPr>
              <a:t>2</a:t>
            </a:r>
            <a:endParaRPr lang="zh-CN" altLang="en-US" sz="2800" b="1" dirty="0">
              <a:solidFill>
                <a:schemeClr val="tx1">
                  <a:lumMod val="95000"/>
                  <a:lumOff val="5000"/>
                </a:schemeClr>
              </a:solidFill>
            </a:endParaRPr>
          </a:p>
        </p:txBody>
      </p:sp>
      <p:pic>
        <p:nvPicPr>
          <p:cNvPr id="2" name="图片 1" descr="_cgi-bin_mmwebwx-bin_webwxgetmsgimg__&amp;MsgID=139522146372089858&amp;skey=@crypt_f3d87214_2281bff260b78a4e7bbeee8f40aedeb6&amp;mmweb_appid=wx_webfilehelper"/>
          <p:cNvPicPr>
            <a:picLocks noChangeAspect="1"/>
          </p:cNvPicPr>
          <p:nvPr/>
        </p:nvPicPr>
        <p:blipFill>
          <a:blip r:embed="rId4"/>
          <a:stretch>
            <a:fillRect/>
          </a:stretch>
        </p:blipFill>
        <p:spPr>
          <a:xfrm>
            <a:off x="579120" y="1292225"/>
            <a:ext cx="5760000" cy="5451104"/>
          </a:xfrm>
          <a:prstGeom prst="rect">
            <a:avLst/>
          </a:prstGeom>
        </p:spPr>
      </p:pic>
      <p:pic>
        <p:nvPicPr>
          <p:cNvPr id="4" name="图片 3" descr="_cgi-bin_mmwebwx-bin_webwxgetmsgimg__&amp;MsgID=4796313368948009078&amp;skey=@crypt_f3d87214_2281bff260b78a4e7bbeee8f40aedeb6&amp;mmweb_appid=wx_webfilehelper"/>
          <p:cNvPicPr>
            <a:picLocks noChangeAspect="1"/>
          </p:cNvPicPr>
          <p:nvPr/>
        </p:nvPicPr>
        <p:blipFill>
          <a:blip r:embed="rId5"/>
          <a:stretch>
            <a:fillRect/>
          </a:stretch>
        </p:blipFill>
        <p:spPr>
          <a:xfrm>
            <a:off x="6517005" y="1292225"/>
            <a:ext cx="5580000" cy="5417473"/>
          </a:xfrm>
          <a:prstGeom prst="rect">
            <a:avLst/>
          </a:prstGeom>
        </p:spPr>
      </p:pic>
      <p:sp>
        <p:nvSpPr>
          <p:cNvPr id="10" name="矩形 9"/>
          <p:cNvSpPr/>
          <p:nvPr/>
        </p:nvSpPr>
        <p:spPr>
          <a:xfrm>
            <a:off x="2487744" y="5861236"/>
            <a:ext cx="1826142" cy="584775"/>
          </a:xfrm>
          <a:prstGeom prst="rect">
            <a:avLst/>
          </a:prstGeom>
          <a:solidFill>
            <a:schemeClr val="bg1"/>
          </a:solidFill>
        </p:spPr>
        <p:txBody>
          <a:bodyPr wrap="none">
            <a:spAutoFit/>
          </a:bodyPr>
          <a:lstStyle/>
          <a:p>
            <a:pPr algn="ctr"/>
            <a:r>
              <a:rPr lang="zh-CN" altLang="en-US" sz="3200" b="1" dirty="0">
                <a:solidFill>
                  <a:schemeClr val="tx1">
                    <a:lumMod val="95000"/>
                    <a:lumOff val="5000"/>
                  </a:schemeClr>
                </a:solidFill>
                <a:latin typeface="+mn-ea"/>
              </a:rPr>
              <a:t>课程教学</a:t>
            </a:r>
            <a:endParaRPr lang="zh-CN" altLang="en-US" sz="3200" b="1" dirty="0">
              <a:solidFill>
                <a:schemeClr val="tx1">
                  <a:lumMod val="95000"/>
                  <a:lumOff val="5000"/>
                </a:schemeClr>
              </a:solidFill>
              <a:latin typeface="+mn-ea"/>
            </a:endParaRPr>
          </a:p>
        </p:txBody>
      </p:sp>
      <p:sp>
        <p:nvSpPr>
          <p:cNvPr id="15" name="矩形 14"/>
          <p:cNvSpPr/>
          <p:nvPr/>
        </p:nvSpPr>
        <p:spPr>
          <a:xfrm>
            <a:off x="8206101" y="5861236"/>
            <a:ext cx="1826142" cy="584775"/>
          </a:xfrm>
          <a:prstGeom prst="rect">
            <a:avLst/>
          </a:prstGeom>
          <a:solidFill>
            <a:schemeClr val="bg1"/>
          </a:solidFill>
        </p:spPr>
        <p:txBody>
          <a:bodyPr wrap="none">
            <a:spAutoFit/>
          </a:bodyPr>
          <a:lstStyle/>
          <a:p>
            <a:pPr algn="ctr"/>
            <a:r>
              <a:rPr lang="zh-CN" altLang="en-US" sz="3200" b="1" dirty="0">
                <a:solidFill>
                  <a:schemeClr val="tx1">
                    <a:lumMod val="95000"/>
                    <a:lumOff val="5000"/>
                  </a:schemeClr>
                </a:solidFill>
                <a:latin typeface="+mn-ea"/>
              </a:rPr>
              <a:t>实训任务</a:t>
            </a:r>
            <a:endParaRPr lang="zh-CN" altLang="en-US" sz="3200" b="1" dirty="0">
              <a:solidFill>
                <a:schemeClr val="tx1">
                  <a:lumMod val="95000"/>
                  <a:lumOff val="5000"/>
                </a:schemeClr>
              </a:solidFill>
              <a:latin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821332" cy="523220"/>
          </a:xfrm>
          <a:prstGeom prst="rect">
            <a:avLst/>
          </a:prstGeom>
        </p:spPr>
        <p:txBody>
          <a:bodyPr wrap="none">
            <a:spAutoFit/>
          </a:bodyPr>
          <a:lstStyle/>
          <a:p>
            <a:r>
              <a:rPr lang="zh-CN" altLang="en-US" sz="2800" b="1" dirty="0">
                <a:solidFill>
                  <a:schemeClr val="tx1">
                    <a:lumMod val="95000"/>
                    <a:lumOff val="5000"/>
                  </a:schemeClr>
                </a:solidFill>
              </a:rPr>
              <a:t>平台展示</a:t>
            </a:r>
            <a:r>
              <a:rPr lang="en-US" altLang="zh-CN" sz="2800" b="1" dirty="0">
                <a:solidFill>
                  <a:schemeClr val="tx1">
                    <a:lumMod val="95000"/>
                    <a:lumOff val="5000"/>
                  </a:schemeClr>
                </a:solidFill>
              </a:rPr>
              <a:t>3</a:t>
            </a:r>
            <a:endParaRPr lang="zh-CN" altLang="en-US" sz="2800" b="1" dirty="0">
              <a:solidFill>
                <a:schemeClr val="tx1">
                  <a:lumMod val="95000"/>
                  <a:lumOff val="5000"/>
                </a:schemeClr>
              </a:solidFill>
            </a:endParaRPr>
          </a:p>
        </p:txBody>
      </p:sp>
      <p:pic>
        <p:nvPicPr>
          <p:cNvPr id="2" name="图片 1" descr="_cgi-bin_mmwebwx-bin_webwxgetmsgimg__&amp;MsgID=1898437167559591562&amp;skey=@crypt_f3d87214_2281bff260b78a4e7bbeee8f40aedeb6&amp;mmweb_appid=wx_webfilehelper"/>
          <p:cNvPicPr>
            <a:picLocks noChangeAspect="1"/>
          </p:cNvPicPr>
          <p:nvPr/>
        </p:nvPicPr>
        <p:blipFill>
          <a:blip r:embed="rId4"/>
          <a:stretch>
            <a:fillRect/>
          </a:stretch>
        </p:blipFill>
        <p:spPr>
          <a:xfrm>
            <a:off x="1536065" y="713740"/>
            <a:ext cx="3577590" cy="6040755"/>
          </a:xfrm>
          <a:prstGeom prst="rect">
            <a:avLst/>
          </a:prstGeom>
        </p:spPr>
      </p:pic>
      <p:pic>
        <p:nvPicPr>
          <p:cNvPr id="4" name="图片 3" descr="_cgi-bin_mmwebwx-bin_webwxgetmsgimg__&amp;MsgID=6581273325403410657&amp;skey=@crypt_f3d87214_2281bff260b78a4e7bbeee8f40aedeb6&amp;mmweb_appid=wx_webfilehelper"/>
          <p:cNvPicPr>
            <a:picLocks noChangeAspect="1"/>
          </p:cNvPicPr>
          <p:nvPr/>
        </p:nvPicPr>
        <p:blipFill>
          <a:blip r:embed="rId5"/>
          <a:stretch>
            <a:fillRect/>
          </a:stretch>
        </p:blipFill>
        <p:spPr>
          <a:xfrm>
            <a:off x="6515100" y="713740"/>
            <a:ext cx="3377565" cy="5964555"/>
          </a:xfrm>
          <a:prstGeom prst="rect">
            <a:avLst/>
          </a:prstGeom>
        </p:spPr>
      </p:pic>
      <p:sp>
        <p:nvSpPr>
          <p:cNvPr id="10" name="矩形 9"/>
          <p:cNvSpPr/>
          <p:nvPr/>
        </p:nvSpPr>
        <p:spPr>
          <a:xfrm>
            <a:off x="2047662" y="6093763"/>
            <a:ext cx="2553970" cy="584775"/>
          </a:xfrm>
          <a:prstGeom prst="rect">
            <a:avLst/>
          </a:prstGeom>
          <a:solidFill>
            <a:schemeClr val="bg1"/>
          </a:solidFill>
        </p:spPr>
        <p:txBody>
          <a:bodyPr wrap="square">
            <a:spAutoFit/>
          </a:bodyPr>
          <a:lstStyle/>
          <a:p>
            <a:pPr algn="ctr"/>
            <a:r>
              <a:rPr lang="zh-CN" altLang="en-US" sz="3200" b="1" dirty="0">
                <a:solidFill>
                  <a:schemeClr val="tx1">
                    <a:lumMod val="95000"/>
                    <a:lumOff val="5000"/>
                  </a:schemeClr>
                </a:solidFill>
                <a:latin typeface="+mn-ea"/>
              </a:rPr>
              <a:t>教学资源库</a:t>
            </a:r>
            <a:endParaRPr lang="zh-CN" altLang="en-US" sz="3200" b="1" dirty="0">
              <a:solidFill>
                <a:schemeClr val="tx1">
                  <a:lumMod val="95000"/>
                  <a:lumOff val="5000"/>
                </a:schemeClr>
              </a:solidFill>
              <a:latin typeface="+mn-ea"/>
            </a:endParaRPr>
          </a:p>
        </p:txBody>
      </p:sp>
      <p:sp>
        <p:nvSpPr>
          <p:cNvPr id="15" name="矩形 14"/>
          <p:cNvSpPr/>
          <p:nvPr/>
        </p:nvSpPr>
        <p:spPr>
          <a:xfrm>
            <a:off x="7290742" y="6257925"/>
            <a:ext cx="1826142" cy="584775"/>
          </a:xfrm>
          <a:prstGeom prst="rect">
            <a:avLst/>
          </a:prstGeom>
          <a:solidFill>
            <a:schemeClr val="bg1"/>
          </a:solidFill>
        </p:spPr>
        <p:txBody>
          <a:bodyPr wrap="none">
            <a:spAutoFit/>
          </a:bodyPr>
          <a:lstStyle/>
          <a:p>
            <a:pPr algn="ctr"/>
            <a:r>
              <a:rPr lang="zh-CN" altLang="en-US" sz="3200" b="1" dirty="0">
                <a:solidFill>
                  <a:schemeClr val="tx1">
                    <a:lumMod val="95000"/>
                    <a:lumOff val="5000"/>
                  </a:schemeClr>
                </a:solidFill>
                <a:latin typeface="+mn-ea"/>
              </a:rPr>
              <a:t>技能大赛</a:t>
            </a:r>
            <a:endParaRPr lang="zh-CN" altLang="en-US" sz="3200" b="1" dirty="0">
              <a:solidFill>
                <a:schemeClr val="tx1">
                  <a:lumMod val="95000"/>
                  <a:lumOff val="5000"/>
                </a:schemeClr>
              </a:solidFill>
              <a:latin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821332" cy="523220"/>
          </a:xfrm>
          <a:prstGeom prst="rect">
            <a:avLst/>
          </a:prstGeom>
        </p:spPr>
        <p:txBody>
          <a:bodyPr wrap="none">
            <a:spAutoFit/>
          </a:bodyPr>
          <a:lstStyle/>
          <a:p>
            <a:r>
              <a:rPr lang="zh-CN" altLang="en-US" sz="2800" b="1" dirty="0">
                <a:solidFill>
                  <a:schemeClr val="tx1">
                    <a:lumMod val="95000"/>
                    <a:lumOff val="5000"/>
                  </a:schemeClr>
                </a:solidFill>
              </a:rPr>
              <a:t>平台展示</a:t>
            </a:r>
            <a:r>
              <a:rPr lang="en-US" altLang="zh-CN" sz="2800" b="1" dirty="0">
                <a:solidFill>
                  <a:schemeClr val="tx1">
                    <a:lumMod val="95000"/>
                    <a:lumOff val="5000"/>
                  </a:schemeClr>
                </a:solidFill>
              </a:rPr>
              <a:t>4</a:t>
            </a:r>
            <a:endParaRPr lang="zh-CN" altLang="en-US" sz="2800" b="1" dirty="0">
              <a:solidFill>
                <a:schemeClr val="tx1">
                  <a:lumMod val="95000"/>
                  <a:lumOff val="5000"/>
                </a:schemeClr>
              </a:solidFill>
            </a:endParaRPr>
          </a:p>
        </p:txBody>
      </p:sp>
      <p:pic>
        <p:nvPicPr>
          <p:cNvPr id="2" name="图片 1" descr="_cgi-bin_mmwebwx-bin_webwxgetmsgimg__&amp;MsgID=6451057018995175516&amp;skey=@crypt_f3d87214_2281bff260b78a4e7bbeee8f40aedeb6&amp;mmweb_appid=wx_webfilehelper"/>
          <p:cNvPicPr>
            <a:picLocks noChangeAspect="1"/>
          </p:cNvPicPr>
          <p:nvPr/>
        </p:nvPicPr>
        <p:blipFill>
          <a:blip r:embed="rId4"/>
          <a:stretch>
            <a:fillRect/>
          </a:stretch>
        </p:blipFill>
        <p:spPr>
          <a:xfrm>
            <a:off x="876935" y="1101725"/>
            <a:ext cx="4824000" cy="5756181"/>
          </a:xfrm>
          <a:prstGeom prst="rect">
            <a:avLst/>
          </a:prstGeom>
        </p:spPr>
      </p:pic>
      <p:pic>
        <p:nvPicPr>
          <p:cNvPr id="4" name="图片 3" descr="_cgi-bin_mmwebwx-bin_webwxgetmsgimg__&amp;MsgID=1858176680217909296&amp;skey=@crypt_f3d87214_2281bff260b78a4e7bbeee8f40aedeb6&amp;mmweb_appid=wx_webfilehelper"/>
          <p:cNvPicPr>
            <a:picLocks noChangeAspect="1"/>
          </p:cNvPicPr>
          <p:nvPr/>
        </p:nvPicPr>
        <p:blipFill>
          <a:blip r:embed="rId5"/>
          <a:stretch>
            <a:fillRect/>
          </a:stretch>
        </p:blipFill>
        <p:spPr>
          <a:xfrm>
            <a:off x="6114415" y="1101725"/>
            <a:ext cx="4179570" cy="5670550"/>
          </a:xfrm>
          <a:prstGeom prst="rect">
            <a:avLst/>
          </a:prstGeom>
        </p:spPr>
      </p:pic>
      <p:sp>
        <p:nvSpPr>
          <p:cNvPr id="10" name="矩形 9"/>
          <p:cNvSpPr/>
          <p:nvPr/>
        </p:nvSpPr>
        <p:spPr>
          <a:xfrm>
            <a:off x="2157672" y="6142355"/>
            <a:ext cx="1826142" cy="584775"/>
          </a:xfrm>
          <a:prstGeom prst="rect">
            <a:avLst/>
          </a:prstGeom>
          <a:solidFill>
            <a:schemeClr val="bg1"/>
          </a:solidFill>
        </p:spPr>
        <p:txBody>
          <a:bodyPr wrap="none">
            <a:spAutoFit/>
          </a:bodyPr>
          <a:lstStyle/>
          <a:p>
            <a:pPr algn="ctr"/>
            <a:r>
              <a:rPr lang="zh-CN" altLang="en-US" sz="3200" b="1" dirty="0">
                <a:solidFill>
                  <a:schemeClr val="tx1">
                    <a:lumMod val="95000"/>
                    <a:lumOff val="5000"/>
                  </a:schemeClr>
                </a:solidFill>
                <a:latin typeface="+mn-ea"/>
              </a:rPr>
              <a:t>考核评价</a:t>
            </a:r>
            <a:endParaRPr lang="zh-CN" altLang="en-US" sz="3200" b="1" dirty="0">
              <a:solidFill>
                <a:schemeClr val="tx1">
                  <a:lumMod val="95000"/>
                  <a:lumOff val="5000"/>
                </a:schemeClr>
              </a:solidFill>
              <a:latin typeface="+mn-ea"/>
            </a:endParaRPr>
          </a:p>
        </p:txBody>
      </p:sp>
      <p:sp>
        <p:nvSpPr>
          <p:cNvPr id="15" name="矩形 14"/>
          <p:cNvSpPr/>
          <p:nvPr/>
        </p:nvSpPr>
        <p:spPr>
          <a:xfrm>
            <a:off x="7174836" y="6158231"/>
            <a:ext cx="1826142" cy="584775"/>
          </a:xfrm>
          <a:prstGeom prst="rect">
            <a:avLst/>
          </a:prstGeom>
          <a:solidFill>
            <a:schemeClr val="bg1"/>
          </a:solidFill>
        </p:spPr>
        <p:txBody>
          <a:bodyPr wrap="none">
            <a:spAutoFit/>
          </a:bodyPr>
          <a:lstStyle/>
          <a:p>
            <a:pPr algn="ctr"/>
            <a:r>
              <a:rPr lang="zh-CN" altLang="en-US" sz="3200" b="1" dirty="0">
                <a:solidFill>
                  <a:schemeClr val="tx1">
                    <a:lumMod val="95000"/>
                    <a:lumOff val="5000"/>
                  </a:schemeClr>
                </a:solidFill>
                <a:latin typeface="+mn-ea"/>
              </a:rPr>
              <a:t>走进行业</a:t>
            </a:r>
            <a:endParaRPr lang="zh-CN" altLang="en-US" sz="3200" b="1" dirty="0">
              <a:solidFill>
                <a:schemeClr val="tx1">
                  <a:lumMod val="95000"/>
                  <a:lumOff val="5000"/>
                </a:schemeClr>
              </a:solidFill>
              <a:latin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20957" cy="523220"/>
          </a:xfrm>
          <a:prstGeom prst="rect">
            <a:avLst/>
          </a:prstGeom>
        </p:spPr>
        <p:txBody>
          <a:bodyPr wrap="none">
            <a:spAutoFit/>
          </a:bodyPr>
          <a:lstStyle/>
          <a:p>
            <a:r>
              <a:rPr lang="zh-CN" altLang="en-US" sz="2800" b="1" dirty="0">
                <a:solidFill>
                  <a:schemeClr val="tx1">
                    <a:lumMod val="95000"/>
                    <a:lumOff val="5000"/>
                  </a:schemeClr>
                </a:solidFill>
              </a:rPr>
              <a:t>配套教材</a:t>
            </a:r>
            <a:endParaRPr lang="zh-CN" altLang="en-US" sz="2800" b="1" dirty="0">
              <a:solidFill>
                <a:schemeClr val="tx1">
                  <a:lumMod val="95000"/>
                  <a:lumOff val="5000"/>
                </a:schemeClr>
              </a:solidFill>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4718" t="9822" r="14916" b="8345"/>
          <a:stretch>
            <a:fillRect/>
          </a:stretch>
        </p:blipFill>
        <p:spPr>
          <a:xfrm>
            <a:off x="1577708" y="1395212"/>
            <a:ext cx="3546389" cy="4878459"/>
          </a:xfrm>
          <a:prstGeom prst="rect">
            <a:avLst/>
          </a:prstGeom>
        </p:spPr>
      </p:pic>
      <p:sp>
        <p:nvSpPr>
          <p:cNvPr id="5" name="文本框 4"/>
          <p:cNvSpPr txBox="1"/>
          <p:nvPr/>
        </p:nvSpPr>
        <p:spPr>
          <a:xfrm>
            <a:off x="6006292" y="2631024"/>
            <a:ext cx="4456893" cy="2934906"/>
          </a:xfrm>
          <a:prstGeom prst="rect">
            <a:avLst/>
          </a:prstGeom>
          <a:noFill/>
        </p:spPr>
        <p:txBody>
          <a:bodyPr wrap="square" rtlCol="0" anchor="ctr">
            <a:spAutoFit/>
          </a:bodyPr>
          <a:lstStyle/>
          <a:p>
            <a:pPr>
              <a:lnSpc>
                <a:spcPct val="200000"/>
              </a:lnSpc>
            </a:pPr>
            <a:r>
              <a:rPr kumimoji="1" lang="zh-CN" altLang="en-US" sz="2400" dirty="0">
                <a:latin typeface="+mn-ea"/>
              </a:rPr>
              <a:t>依据</a:t>
            </a:r>
            <a:r>
              <a:rPr kumimoji="1" lang="en-US" altLang="zh-CN" sz="2400" dirty="0">
                <a:latin typeface="+mn-ea"/>
              </a:rPr>
              <a:t>《</a:t>
            </a:r>
            <a:r>
              <a:rPr kumimoji="1" lang="zh-CN" altLang="en-US" sz="2400" dirty="0">
                <a:latin typeface="+mn-ea"/>
              </a:rPr>
              <a:t>品牌策划与运营职业技能等级标准</a:t>
            </a:r>
            <a:r>
              <a:rPr kumimoji="1" lang="en-US" altLang="zh-CN" sz="2400" dirty="0">
                <a:latin typeface="+mn-ea"/>
              </a:rPr>
              <a:t>》</a:t>
            </a:r>
            <a:endParaRPr kumimoji="1" lang="en-US" altLang="zh-CN" sz="2400" dirty="0">
              <a:latin typeface="+mn-ea"/>
            </a:endParaRPr>
          </a:p>
          <a:p>
            <a:pPr>
              <a:lnSpc>
                <a:spcPct val="200000"/>
              </a:lnSpc>
            </a:pPr>
            <a:r>
              <a:rPr kumimoji="1" lang="zh-CN" altLang="en-US" sz="2400" dirty="0">
                <a:latin typeface="+mn-ea"/>
              </a:rPr>
              <a:t>活页式教材，模块化学习</a:t>
            </a:r>
            <a:endParaRPr kumimoji="1" lang="en-US" altLang="zh-CN" sz="2400" dirty="0">
              <a:latin typeface="+mn-ea"/>
            </a:endParaRPr>
          </a:p>
          <a:p>
            <a:pPr>
              <a:lnSpc>
                <a:spcPct val="200000"/>
              </a:lnSpc>
            </a:pPr>
            <a:r>
              <a:rPr kumimoji="1" lang="zh-CN" altLang="en-US" sz="2400" dirty="0">
                <a:latin typeface="+mn-ea"/>
              </a:rPr>
              <a:t>学练结合，实训为主</a:t>
            </a:r>
            <a:endParaRPr kumimoji="1" lang="zh-CN" altLang="en-US" sz="2400" dirty="0">
              <a:latin typeface="+mn-ea"/>
            </a:endParaRPr>
          </a:p>
        </p:txBody>
      </p:sp>
      <p:sp>
        <p:nvSpPr>
          <p:cNvPr id="16" name="圆角矩形 15"/>
          <p:cNvSpPr>
            <a:spLocks noChangeAspect="1"/>
          </p:cNvSpPr>
          <p:nvPr/>
        </p:nvSpPr>
        <p:spPr>
          <a:xfrm>
            <a:off x="6096000" y="1643465"/>
            <a:ext cx="3013997" cy="720000"/>
          </a:xfrm>
          <a:prstGeom prst="roundRect">
            <a:avLst>
              <a:gd name="adj" fmla="val 50000"/>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品牌策划与运营</a:t>
            </a:r>
            <a:endParaRPr lang="zh-CN" altLang="en-US" sz="2800" dirty="0"/>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852324" y="4734154"/>
            <a:ext cx="6097712" cy="1289905"/>
          </a:xfrm>
          <a:prstGeom prst="rect">
            <a:avLst/>
          </a:prstGeom>
          <a:noFill/>
        </p:spPr>
        <p:txBody>
          <a:bodyPr wrap="square">
            <a:spAutoFit/>
          </a:bodyPr>
          <a:lstStyle/>
          <a:p>
            <a:pPr>
              <a:lnSpc>
                <a:spcPct val="150000"/>
              </a:lnSpc>
            </a:pPr>
            <a:r>
              <a:rPr lang="zh-CN" altLang="en-US" sz="1800" dirty="0">
                <a:latin typeface="微软雅黑" panose="020B0503020204020204" charset="-122"/>
                <a:ea typeface="微软雅黑" panose="020B0503020204020204" charset="-122"/>
              </a:rPr>
              <a:t>根据贸促机构“</a:t>
            </a:r>
            <a:r>
              <a:rPr lang="zh-CN" altLang="en-US" sz="1800" b="1" dirty="0">
                <a:latin typeface="微软雅黑" panose="020B0503020204020204" charset="-122"/>
                <a:ea typeface="微软雅黑" panose="020B0503020204020204" charset="-122"/>
              </a:rPr>
              <a:t>亦官亦民</a:t>
            </a:r>
            <a:r>
              <a:rPr lang="zh-CN" altLang="en-US" sz="1800" dirty="0">
                <a:latin typeface="微软雅黑" panose="020B0503020204020204" charset="-122"/>
                <a:ea typeface="微软雅黑" panose="020B0503020204020204" charset="-122"/>
              </a:rPr>
              <a:t>”的身份特点。</a:t>
            </a:r>
            <a:endParaRPr lang="en-US" altLang="zh-CN" sz="1800" dirty="0">
              <a:latin typeface="微软雅黑" panose="020B0503020204020204" charset="-122"/>
              <a:ea typeface="微软雅黑" panose="020B0503020204020204" charset="-122"/>
            </a:endParaRPr>
          </a:p>
          <a:p>
            <a:pPr>
              <a:lnSpc>
                <a:spcPct val="150000"/>
              </a:lnSpc>
            </a:pPr>
            <a:r>
              <a:rPr lang="zh-CN" altLang="en-US" sz="1800" b="1" dirty="0">
                <a:latin typeface="微软雅黑" panose="020B0503020204020204" charset="-122"/>
                <a:ea typeface="微软雅黑" panose="020B0503020204020204" charset="-122"/>
              </a:rPr>
              <a:t>    对内</a:t>
            </a:r>
            <a:r>
              <a:rPr lang="zh-CN" altLang="en-US" sz="1800" dirty="0">
                <a:latin typeface="微软雅黑" panose="020B0503020204020204" charset="-122"/>
                <a:ea typeface="微软雅黑" panose="020B0503020204020204" charset="-122"/>
              </a:rPr>
              <a:t>作为按照正局级事业单位管理的行业贸促机构。</a:t>
            </a:r>
            <a:endParaRPr lang="en-US" altLang="zh-CN" sz="1800" dirty="0">
              <a:latin typeface="微软雅黑" panose="020B0503020204020204" charset="-122"/>
              <a:ea typeface="微软雅黑" panose="020B0503020204020204" charset="-122"/>
            </a:endParaRPr>
          </a:p>
          <a:p>
            <a:pPr>
              <a:lnSpc>
                <a:spcPct val="150000"/>
              </a:lnSpc>
            </a:pPr>
            <a:r>
              <a:rPr lang="zh-CN" altLang="en-US" sz="1800" b="1" dirty="0">
                <a:latin typeface="微软雅黑" panose="020B0503020204020204" charset="-122"/>
                <a:ea typeface="微软雅黑" panose="020B0503020204020204" charset="-122"/>
              </a:rPr>
              <a:t>    对外</a:t>
            </a:r>
            <a:r>
              <a:rPr lang="zh-CN" altLang="en-US" sz="1800" dirty="0">
                <a:latin typeface="微软雅黑" panose="020B0503020204020204" charset="-122"/>
                <a:ea typeface="微软雅黑" panose="020B0503020204020204" charset="-122"/>
              </a:rPr>
              <a:t>作为免于登记的社会团体，具有独立法人资格。</a:t>
            </a:r>
            <a:endParaRPr lang="en-US" altLang="zh-CN" sz="1800" dirty="0">
              <a:latin typeface="微软雅黑" panose="020B0503020204020204" charset="-122"/>
              <a:ea typeface="微软雅黑" panose="020B0503020204020204" charset="-122"/>
            </a:endParaRPr>
          </a:p>
        </p:txBody>
      </p:sp>
      <p:sp>
        <p:nvSpPr>
          <p:cNvPr id="9" name="文本框 8"/>
          <p:cNvSpPr txBox="1"/>
          <p:nvPr/>
        </p:nvSpPr>
        <p:spPr>
          <a:xfrm>
            <a:off x="2852324" y="833941"/>
            <a:ext cx="8806198" cy="3970318"/>
          </a:xfrm>
          <a:prstGeom prst="rect">
            <a:avLst/>
          </a:prstGeom>
          <a:noFill/>
        </p:spPr>
        <p:txBody>
          <a:bodyPr wrap="square" rtlCol="0">
            <a:spAutoFit/>
          </a:bodyPr>
          <a:lstStyle/>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中国国际贸易促进委员会商业行业委员会，简称中国贸促会商业行业委员会（统一社会信用代码：</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Y11000004000030839</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），成立于</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1988</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年，是中国贸促会批准设立的全国性行业贸促机构，同时使用“中国国际商会商业行业商会”的名称。商业国际交流合作培训中心（统一社会信用代码：</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12100000717802107T</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），成立于</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2002</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年，是中央机构编制委员会办公室批准，国务院国资委举办的司局级事业单位。</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目前，中国国际贸易促进委员会商业行业委员会、中国国际商会商业行业商会和商业国际交流合作培训中心合署办公，实行一套人马，三块牌子。</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中国贸促会商业行业委员会重点面向服务业和消费品（含设计、制造、流通）领域开展工作，内设办公室、财务部、会员部、会展部、标准工作部、教育培训部（人才能力评价中心）和产教融合促进中心等</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7</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个职能部门，并根据行业发展需要设置若干专业机构和分支机构。</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kumimoji="1" lang="zh-CN" altLang="en-US" dirty="0"/>
          </a:p>
        </p:txBody>
      </p:sp>
      <p:grpSp>
        <p:nvGrpSpPr>
          <p:cNvPr id="12" name="组合 11"/>
          <p:cNvGrpSpPr>
            <a:grpSpLocks noChangeAspect="1"/>
          </p:cNvGrpSpPr>
          <p:nvPr/>
        </p:nvGrpSpPr>
        <p:grpSpPr>
          <a:xfrm>
            <a:off x="580955" y="863469"/>
            <a:ext cx="2060218" cy="3348000"/>
            <a:chOff x="1036113" y="986759"/>
            <a:chExt cx="1800000" cy="2925130"/>
          </a:xfrm>
        </p:grpSpPr>
        <p:pic>
          <p:nvPicPr>
            <p:cNvPr id="10" name="图片 9" descr="资源 2"/>
            <p:cNvPicPr>
              <a:picLocks noChangeAspect="1"/>
            </p:cNvPicPr>
            <p:nvPr/>
          </p:nvPicPr>
          <p:blipFill>
            <a:blip r:embed="rId1"/>
            <a:stretch>
              <a:fillRect/>
            </a:stretch>
          </p:blipFill>
          <p:spPr>
            <a:xfrm>
              <a:off x="1036113" y="986759"/>
              <a:ext cx="1800000" cy="1444198"/>
            </a:xfrm>
            <a:prstGeom prst="rect">
              <a:avLst/>
            </a:prstGeom>
          </p:spPr>
        </p:pic>
        <p:pic>
          <p:nvPicPr>
            <p:cNvPr id="11" name="图片 10" descr="资源 30"/>
            <p:cNvPicPr>
              <a:picLocks noChangeAspect="1"/>
            </p:cNvPicPr>
            <p:nvPr/>
          </p:nvPicPr>
          <p:blipFill>
            <a:blip r:embed="rId2"/>
            <a:stretch>
              <a:fillRect/>
            </a:stretch>
          </p:blipFill>
          <p:spPr>
            <a:xfrm>
              <a:off x="1036113" y="2430957"/>
              <a:ext cx="1800000" cy="148093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flipH="1">
            <a:off x="8901112" y="3527425"/>
            <a:ext cx="3290888" cy="3330575"/>
          </a:xfrm>
          <a:custGeom>
            <a:avLst/>
            <a:gdLst/>
            <a:ahLst/>
            <a:cxnLst>
              <a:cxn ang="0">
                <a:pos x="0" y="0"/>
              </a:cxn>
              <a:cxn ang="0">
                <a:pos x="3292005" y="3331029"/>
              </a:cxn>
              <a:cxn ang="0">
                <a:pos x="0" y="3331029"/>
              </a:cxn>
              <a:cxn ang="0">
                <a:pos x="0" y="0"/>
              </a:cxn>
            </a:cxnLst>
            <a:rect l="0" t="0" r="0" b="0"/>
            <a:pathLst>
              <a:path w="3292005" h="3331029">
                <a:moveTo>
                  <a:pt x="0" y="0"/>
                </a:moveTo>
                <a:lnTo>
                  <a:pt x="3292005" y="3331029"/>
                </a:lnTo>
                <a:lnTo>
                  <a:pt x="0" y="3331029"/>
                </a:lnTo>
                <a:lnTo>
                  <a:pt x="0" y="0"/>
                </a:lnTo>
                <a:close/>
              </a:path>
            </a:pathLst>
          </a:custGeom>
          <a:solidFill>
            <a:srgbClr val="106FE2"/>
          </a:solidFill>
          <a:ln w="9525">
            <a:noFill/>
          </a:ln>
          <a:effectLst>
            <a:outerShdw blurRad="127000" dist="127000" dir="13500000" algn="br" rotWithShape="0">
              <a:prstClr val="black">
                <a:alpha val="40000"/>
              </a:prstClr>
            </a:outerShdw>
          </a:effectLst>
        </p:spPr>
        <p:txBody>
          <a:bodyPr/>
          <a:lstStyle/>
          <a:p>
            <a:endParaRPr lang="zh-CN" altLang="en-US"/>
          </a:p>
        </p:txBody>
      </p:sp>
      <p:sp>
        <p:nvSpPr>
          <p:cNvPr id="18" name="任意多边形 17"/>
          <p:cNvSpPr/>
          <p:nvPr/>
        </p:nvSpPr>
        <p:spPr>
          <a:xfrm rot="18900000" flipH="1">
            <a:off x="-2555608" y="159795"/>
            <a:ext cx="6606031" cy="4492046"/>
          </a:xfrm>
          <a:custGeom>
            <a:avLst/>
            <a:gdLst>
              <a:gd name="connsiteX0" fmla="*/ 2113986 w 6606031"/>
              <a:gd name="connsiteY0" fmla="*/ 0 h 4492046"/>
              <a:gd name="connsiteX1" fmla="*/ 0 w 6606031"/>
              <a:gd name="connsiteY1" fmla="*/ 2113986 h 4492046"/>
              <a:gd name="connsiteX2" fmla="*/ 0 w 6606031"/>
              <a:gd name="connsiteY2" fmla="*/ 4492046 h 4492046"/>
              <a:gd name="connsiteX3" fmla="*/ 6606031 w 6606031"/>
              <a:gd name="connsiteY3" fmla="*/ 4492046 h 4492046"/>
            </a:gdLst>
            <a:ahLst/>
            <a:cxnLst>
              <a:cxn ang="0">
                <a:pos x="connsiteX0" y="connsiteY0"/>
              </a:cxn>
              <a:cxn ang="0">
                <a:pos x="connsiteX1" y="connsiteY1"/>
              </a:cxn>
              <a:cxn ang="0">
                <a:pos x="connsiteX2" y="connsiteY2"/>
              </a:cxn>
              <a:cxn ang="0">
                <a:pos x="connsiteX3" y="connsiteY3"/>
              </a:cxn>
            </a:cxnLst>
            <a:rect l="l" t="t" r="r" b="b"/>
            <a:pathLst>
              <a:path w="6606031" h="4492046">
                <a:moveTo>
                  <a:pt x="2113986" y="0"/>
                </a:moveTo>
                <a:lnTo>
                  <a:pt x="0" y="2113986"/>
                </a:lnTo>
                <a:lnTo>
                  <a:pt x="0" y="4492046"/>
                </a:lnTo>
                <a:lnTo>
                  <a:pt x="6606031" y="4492046"/>
                </a:lnTo>
                <a:close/>
              </a:path>
            </a:pathLst>
          </a:custGeom>
          <a:solidFill>
            <a:srgbClr val="08429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p:cNvSpPr txBox="1"/>
          <p:nvPr/>
        </p:nvSpPr>
        <p:spPr>
          <a:xfrm>
            <a:off x="4465408" y="2764478"/>
            <a:ext cx="4310744" cy="1014730"/>
          </a:xfrm>
          <a:prstGeom prst="rect">
            <a:avLst/>
          </a:prstGeom>
          <a:noFill/>
        </p:spPr>
        <p:txBody>
          <a:bodyPr wrap="square" rtlCol="0">
            <a:spAutoFit/>
          </a:bodyPr>
          <a:lstStyle/>
          <a:p>
            <a:pPr algn="ctr"/>
            <a:r>
              <a:rPr lang="zh-CN" altLang="en-US" sz="6000" b="1">
                <a:solidFill>
                  <a:schemeClr val="tx1">
                    <a:lumMod val="95000"/>
                    <a:lumOff val="5000"/>
                  </a:schemeClr>
                </a:solidFill>
                <a:latin typeface="微软雅黑" panose="020B0503020204020204" charset="-122"/>
                <a:ea typeface="微软雅黑" panose="020B0503020204020204" charset="-122"/>
              </a:rPr>
              <a:t>平台价值</a:t>
            </a:r>
            <a:endParaRPr lang="zh-CN" altLang="en-US" sz="6000" b="1" dirty="0">
              <a:solidFill>
                <a:schemeClr val="tx1">
                  <a:lumMod val="95000"/>
                  <a:lumOff val="5000"/>
                </a:schemeClr>
              </a:solidFill>
              <a:latin typeface="微软雅黑" panose="020B0503020204020204" charset="-122"/>
              <a:ea typeface="微软雅黑" panose="020B0503020204020204" charset="-122"/>
            </a:endParaRPr>
          </a:p>
        </p:txBody>
      </p:sp>
      <p:pic>
        <p:nvPicPr>
          <p:cNvPr id="19" name="图片占位符 18"/>
          <p:cNvPicPr>
            <a:picLocks noGrp="1" noChangeAspect="1"/>
          </p:cNvPicPr>
          <p:nvPr>
            <p:ph type="pic" sz="quarter" idx="10"/>
          </p:nvPr>
        </p:nvPicPr>
        <p:blipFill>
          <a:blip r:embed="rId1" cstate="screen">
            <a:extLst>
              <a:ext uri="{28A0092B-C50C-407E-A947-70E740481C1C}">
                <a14:useLocalDpi xmlns:a14="http://schemas.microsoft.com/office/drawing/2010/main" val="0"/>
              </a:ext>
            </a:extLst>
          </a:blip>
          <a:srcRect l="59458" t="13004" r="12459" b="23183"/>
          <a:stretch>
            <a:fillRect/>
          </a:stretch>
        </p:blipFill>
        <p:spPr>
          <a:xfrm>
            <a:off x="2" y="-29028"/>
            <a:ext cx="2362419" cy="4030532"/>
          </a:xfrm>
          <a:custGeom>
            <a:avLst/>
            <a:gdLst>
              <a:gd name="connsiteX0" fmla="*/ 0 w 2362419"/>
              <a:gd name="connsiteY0" fmla="*/ 0 h 4030532"/>
              <a:gd name="connsiteX1" fmla="*/ 694305 w 2362419"/>
              <a:gd name="connsiteY1" fmla="*/ 0 h 4030532"/>
              <a:gd name="connsiteX2" fmla="*/ 2362419 w 2362419"/>
              <a:gd name="connsiteY2" fmla="*/ 1668113 h 4030532"/>
              <a:gd name="connsiteX3" fmla="*/ 0 w 2362419"/>
              <a:gd name="connsiteY3" fmla="*/ 4030532 h 4030532"/>
            </a:gdLst>
            <a:ahLst/>
            <a:cxnLst>
              <a:cxn ang="0">
                <a:pos x="connsiteX0" y="connsiteY0"/>
              </a:cxn>
              <a:cxn ang="0">
                <a:pos x="connsiteX1" y="connsiteY1"/>
              </a:cxn>
              <a:cxn ang="0">
                <a:pos x="connsiteX2" y="connsiteY2"/>
              </a:cxn>
              <a:cxn ang="0">
                <a:pos x="connsiteX3" y="connsiteY3"/>
              </a:cxn>
            </a:cxnLst>
            <a:rect l="l" t="t" r="r" b="b"/>
            <a:pathLst>
              <a:path w="2362419" h="4030532">
                <a:moveTo>
                  <a:pt x="0" y="0"/>
                </a:moveTo>
                <a:lnTo>
                  <a:pt x="694305" y="0"/>
                </a:lnTo>
                <a:lnTo>
                  <a:pt x="2362419" y="1668113"/>
                </a:lnTo>
                <a:lnTo>
                  <a:pt x="0" y="4030532"/>
                </a:lnTo>
                <a:close/>
              </a:path>
            </a:pathLst>
          </a:custGeom>
        </p:spPr>
      </p:pic>
      <p:sp>
        <p:nvSpPr>
          <p:cNvPr id="20" name="object 7"/>
          <p:cNvSpPr txBox="1"/>
          <p:nvPr/>
        </p:nvSpPr>
        <p:spPr>
          <a:xfrm>
            <a:off x="5158369" y="3928934"/>
            <a:ext cx="5407347" cy="981710"/>
          </a:xfrm>
          <a:prstGeom prst="rect">
            <a:avLst/>
          </a:prstGeom>
        </p:spPr>
        <p:txBody>
          <a:bodyPr vert="horz" wrap="square" lIns="0" tIns="127635" rIns="0" bIns="0" rtlCol="0">
            <a:spAutoFit/>
          </a:bodyPr>
          <a:lstStyle/>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平台特色</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54965" lvl="1" indent="-342900" defTabSz="0">
              <a:spcBef>
                <a:spcPts val="900"/>
              </a:spcBef>
              <a:buFont typeface="Wingdings" panose="05000000000000000000" pitchFamily="2" charset="2"/>
              <a:buChar char="Ø"/>
              <a:tabLst>
                <a:tab pos="339090" algn="l"/>
              </a:tabLst>
            </a:pPr>
            <a:r>
              <a:rPr lang="zh-CN" altLang="en-US"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应用场景</a:t>
            </a:r>
            <a:endParaRPr lang="en-US" altLang="zh-CN" sz="2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文本框 53"/>
          <p:cNvSpPr txBox="1"/>
          <p:nvPr/>
        </p:nvSpPr>
        <p:spPr>
          <a:xfrm rot="18900000" flipH="1">
            <a:off x="-202551" y="2372716"/>
            <a:ext cx="4612461" cy="1323439"/>
          </a:xfrm>
          <a:prstGeom prst="rect">
            <a:avLst/>
          </a:prstGeom>
          <a:noFill/>
          <a:ln w="9525">
            <a:noFill/>
          </a:ln>
        </p:spPr>
        <p:txBody>
          <a:bodyPr wrap="square">
            <a:spAutoFit/>
          </a:bodyPr>
          <a:lstStyle/>
          <a:p>
            <a:pPr lvl="0" algn="ctr" eaLnBrk="1" hangingPunct="1"/>
            <a:r>
              <a:rPr lang="en-US" altLang="x-none" sz="8000" b="1" dirty="0">
                <a:solidFill>
                  <a:schemeClr val="bg1"/>
                </a:solidFill>
                <a:latin typeface="Agency FB" panose="020B0503020202020204" pitchFamily="34" charset="0"/>
                <a:ea typeface="Vrinda" panose="020B0502040204020203" pitchFamily="2" charset="0"/>
                <a:sym typeface="Arial" panose="020B0604020202020204" pitchFamily="34" charset="0"/>
              </a:rPr>
              <a:t>PART 0</a:t>
            </a:r>
            <a:r>
              <a:rPr lang="en-US" altLang="zh-CN" sz="8000" b="1" dirty="0">
                <a:solidFill>
                  <a:schemeClr val="bg1"/>
                </a:solidFill>
                <a:latin typeface="Agency FB" panose="020B0503020202020204" pitchFamily="34" charset="0"/>
                <a:ea typeface="Vrinda" panose="020B0502040204020203" pitchFamily="2" charset="0"/>
                <a:sym typeface="Arial" panose="020B0604020202020204" pitchFamily="34" charset="0"/>
              </a:rPr>
              <a:t>5</a:t>
            </a:r>
            <a:endParaRPr lang="zh-CN" altLang="en-US" sz="8000" b="1" dirty="0">
              <a:solidFill>
                <a:schemeClr val="bg1"/>
              </a:solidFill>
              <a:latin typeface="Agency FB" panose="020B0503020202020204" pitchFamily="34" charset="0"/>
              <a:ea typeface="Vrinda" panose="020B0502040204020203" pitchFamily="2"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5664201" y="336092"/>
            <a:ext cx="652780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34841" cy="523220"/>
          </a:xfrm>
          <a:prstGeom prst="rect">
            <a:avLst/>
          </a:prstGeom>
        </p:spPr>
        <p:txBody>
          <a:bodyPr wrap="none">
            <a:spAutoFit/>
          </a:bodyPr>
          <a:lstStyle/>
          <a:p>
            <a:r>
              <a:rPr lang="zh-CN" altLang="en-US" sz="2800" b="1">
                <a:solidFill>
                  <a:schemeClr val="tx1">
                    <a:lumMod val="95000"/>
                    <a:lumOff val="5000"/>
                  </a:schemeClr>
                </a:solidFill>
              </a:rPr>
              <a:t>特色</a:t>
            </a:r>
            <a:r>
              <a:rPr lang="en-US" altLang="zh-CN" sz="2800" b="1">
                <a:solidFill>
                  <a:schemeClr val="tx1">
                    <a:lumMod val="95000"/>
                    <a:lumOff val="5000"/>
                  </a:schemeClr>
                </a:solidFill>
              </a:rPr>
              <a:t>1</a:t>
            </a:r>
            <a:r>
              <a:rPr lang="zh-CN" altLang="en-US" sz="2800" b="1">
                <a:solidFill>
                  <a:schemeClr val="tx1">
                    <a:lumMod val="95000"/>
                    <a:lumOff val="5000"/>
                  </a:schemeClr>
                </a:solidFill>
              </a:rPr>
              <a:t>：以国际趋势为洞察</a:t>
            </a:r>
            <a:endParaRPr lang="zh-CN" altLang="en-US" sz="2800" b="1">
              <a:solidFill>
                <a:schemeClr val="tx1">
                  <a:lumMod val="95000"/>
                  <a:lumOff val="5000"/>
                </a:schemeClr>
              </a:solidFill>
            </a:endParaRPr>
          </a:p>
        </p:txBody>
      </p:sp>
      <p:pic>
        <p:nvPicPr>
          <p:cNvPr id="23" name="图片 22"/>
          <p:cNvPicPr/>
          <p:nvPr/>
        </p:nvPicPr>
        <p:blipFill rotWithShape="1">
          <a:blip r:embed="rId4"/>
          <a:srcRect b="1753"/>
          <a:stretch>
            <a:fillRect/>
          </a:stretch>
        </p:blipFill>
        <p:spPr>
          <a:xfrm>
            <a:off x="7210949" y="4033597"/>
            <a:ext cx="4356308" cy="2244710"/>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24" name="图片 23"/>
          <p:cNvPicPr>
            <a:picLocks noChangeAspect="1"/>
          </p:cNvPicPr>
          <p:nvPr/>
        </p:nvPicPr>
        <p:blipFill>
          <a:blip r:embed="rId5"/>
          <a:stretch>
            <a:fillRect/>
          </a:stretch>
        </p:blipFill>
        <p:spPr>
          <a:xfrm>
            <a:off x="7203076" y="1612889"/>
            <a:ext cx="4364181" cy="2283921"/>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25" name="图片 24"/>
          <p:cNvPicPr>
            <a:picLocks noChangeAspect="1"/>
          </p:cNvPicPr>
          <p:nvPr/>
        </p:nvPicPr>
        <p:blipFill rotWithShape="1">
          <a:blip r:embed="rId6"/>
          <a:srcRect l="2150" r="10647"/>
          <a:stretch>
            <a:fillRect/>
          </a:stretch>
        </p:blipFill>
        <p:spPr>
          <a:xfrm>
            <a:off x="686895" y="1612888"/>
            <a:ext cx="6291974" cy="4665419"/>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26" name="矩形 25"/>
          <p:cNvSpPr/>
          <p:nvPr/>
        </p:nvSpPr>
        <p:spPr>
          <a:xfrm>
            <a:off x="1102718" y="943617"/>
            <a:ext cx="6836487"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以国际化视角，洞察品牌发展脉搏，打造高端型品牌人才。</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5664201" y="336092"/>
            <a:ext cx="652780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34841" cy="523220"/>
          </a:xfrm>
          <a:prstGeom prst="rect">
            <a:avLst/>
          </a:prstGeom>
        </p:spPr>
        <p:txBody>
          <a:bodyPr wrap="none">
            <a:spAutoFit/>
          </a:bodyPr>
          <a:lstStyle/>
          <a:p>
            <a:r>
              <a:rPr lang="zh-CN" altLang="en-US" sz="2800" b="1">
                <a:solidFill>
                  <a:schemeClr val="tx1">
                    <a:lumMod val="95000"/>
                    <a:lumOff val="5000"/>
                  </a:schemeClr>
                </a:solidFill>
              </a:rPr>
              <a:t>特色</a:t>
            </a:r>
            <a:r>
              <a:rPr lang="en-US" altLang="zh-CN" sz="2800" b="1">
                <a:solidFill>
                  <a:schemeClr val="tx1">
                    <a:lumMod val="95000"/>
                    <a:lumOff val="5000"/>
                  </a:schemeClr>
                </a:solidFill>
              </a:rPr>
              <a:t>2</a:t>
            </a:r>
            <a:r>
              <a:rPr lang="zh-CN" altLang="en-US" sz="2800" b="1">
                <a:solidFill>
                  <a:schemeClr val="tx1">
                    <a:lumMod val="95000"/>
                    <a:lumOff val="5000"/>
                  </a:schemeClr>
                </a:solidFill>
              </a:rPr>
              <a:t>：以行业需求为导向</a:t>
            </a:r>
            <a:endParaRPr lang="zh-CN" altLang="en-US" sz="2800" b="1">
              <a:solidFill>
                <a:schemeClr val="tx1">
                  <a:lumMod val="95000"/>
                  <a:lumOff val="5000"/>
                </a:schemeClr>
              </a:solidFill>
            </a:endParaRPr>
          </a:p>
        </p:txBody>
      </p:sp>
      <p:sp>
        <p:nvSpPr>
          <p:cNvPr id="15" name="Oval 6"/>
          <p:cNvSpPr>
            <a:spLocks noChangeArrowheads="1"/>
          </p:cNvSpPr>
          <p:nvPr/>
        </p:nvSpPr>
        <p:spPr bwMode="auto">
          <a:xfrm>
            <a:off x="2162670" y="1705197"/>
            <a:ext cx="5023040" cy="5026760"/>
          </a:xfrm>
          <a:prstGeom prst="ellipse">
            <a:avLst/>
          </a:prstGeom>
          <a:noFill/>
          <a:ln w="9">
            <a:solidFill>
              <a:srgbClr val="084291"/>
            </a:solidFill>
            <a:prstDash val="dash"/>
            <a:round/>
          </a:ln>
          <a:extLst>
            <a:ext uri="{909E8E84-426E-40DD-AFC4-6F175D3DCCD1}">
              <a14:hiddenFill xmlns:a14="http://schemas.microsoft.com/office/drawing/2010/main">
                <a:solidFill>
                  <a:srgbClr val="FFFFFF"/>
                </a:solidFill>
              </a14:hiddenFill>
            </a:ext>
          </a:extLst>
        </p:spPr>
        <p:txBody>
          <a:bodyPr lIns="91393" tIns="45696" rIns="91393" bIns="4569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735" b="1">
              <a:solidFill>
                <a:schemeClr val="tx1"/>
              </a:solidFill>
              <a:ea typeface="宋体" panose="02010600030101010101" pitchFamily="2" charset="-122"/>
            </a:endParaRPr>
          </a:p>
        </p:txBody>
      </p:sp>
      <p:sp>
        <p:nvSpPr>
          <p:cNvPr id="16" name="Oval 10"/>
          <p:cNvSpPr>
            <a:spLocks noChangeArrowheads="1"/>
          </p:cNvSpPr>
          <p:nvPr/>
        </p:nvSpPr>
        <p:spPr bwMode="auto">
          <a:xfrm>
            <a:off x="5927569" y="1933755"/>
            <a:ext cx="585441" cy="585689"/>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r>
              <a:rPr lang="en-US" altLang="zh-CN" sz="1400" b="1" dirty="0">
                <a:solidFill>
                  <a:schemeClr val="bg1"/>
                </a:solidFill>
                <a:latin typeface="微软雅黑" panose="020B0503020204020204" charset="-122"/>
                <a:ea typeface="微软雅黑" panose="020B0503020204020204" charset="-122"/>
              </a:rPr>
              <a:t>01</a:t>
            </a:r>
            <a:endParaRPr lang="zh-CN" altLang="en-US" sz="1400" b="1" dirty="0">
              <a:solidFill>
                <a:schemeClr val="bg1"/>
              </a:solidFill>
              <a:latin typeface="微软雅黑" panose="020B0503020204020204" charset="-122"/>
              <a:ea typeface="微软雅黑" panose="020B0503020204020204" charset="-122"/>
            </a:endParaRPr>
          </a:p>
        </p:txBody>
      </p:sp>
      <p:sp>
        <p:nvSpPr>
          <p:cNvPr id="18" name="Oval 11"/>
          <p:cNvSpPr>
            <a:spLocks noChangeArrowheads="1"/>
          </p:cNvSpPr>
          <p:nvPr/>
        </p:nvSpPr>
        <p:spPr bwMode="auto">
          <a:xfrm>
            <a:off x="5927569" y="5917705"/>
            <a:ext cx="585441" cy="585689"/>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r>
              <a:rPr lang="en-US" altLang="zh-CN" sz="1400" b="1">
                <a:solidFill>
                  <a:schemeClr val="bg1"/>
                </a:solidFill>
                <a:latin typeface="微软雅黑" panose="020B0503020204020204" charset="-122"/>
                <a:ea typeface="微软雅黑" panose="020B0503020204020204" charset="-122"/>
              </a:rPr>
              <a:t>03</a:t>
            </a:r>
            <a:endParaRPr lang="zh-CN" altLang="en-US" sz="1400" b="1">
              <a:solidFill>
                <a:schemeClr val="bg1"/>
              </a:solidFill>
              <a:latin typeface="微软雅黑" panose="020B0503020204020204" charset="-122"/>
              <a:ea typeface="微软雅黑" panose="020B0503020204020204" charset="-122"/>
            </a:endParaRPr>
          </a:p>
        </p:txBody>
      </p:sp>
      <p:sp>
        <p:nvSpPr>
          <p:cNvPr id="19" name="Oval 14"/>
          <p:cNvSpPr>
            <a:spLocks noChangeArrowheads="1"/>
          </p:cNvSpPr>
          <p:nvPr/>
        </p:nvSpPr>
        <p:spPr bwMode="auto">
          <a:xfrm>
            <a:off x="6860466" y="3862674"/>
            <a:ext cx="585441" cy="585687"/>
          </a:xfrm>
          <a:prstGeom prst="ellipse">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r>
              <a:rPr lang="en-US" altLang="zh-CN" sz="1400" b="1">
                <a:solidFill>
                  <a:schemeClr val="bg1"/>
                </a:solidFill>
                <a:latin typeface="微软雅黑" panose="020B0503020204020204" charset="-122"/>
                <a:ea typeface="微软雅黑" panose="020B0503020204020204" charset="-122"/>
              </a:rPr>
              <a:t>02</a:t>
            </a:r>
            <a:endParaRPr lang="zh-CN" altLang="en-US" sz="1400" b="1">
              <a:solidFill>
                <a:schemeClr val="bg1"/>
              </a:solidFill>
              <a:latin typeface="微软雅黑" panose="020B0503020204020204" charset="-122"/>
              <a:ea typeface="微软雅黑" panose="020B0503020204020204" charset="-122"/>
            </a:endParaRPr>
          </a:p>
        </p:txBody>
      </p:sp>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709878" y="2309755"/>
            <a:ext cx="3823449" cy="3779433"/>
          </a:xfrm>
          <a:prstGeom prst="ellipse">
            <a:avLst/>
          </a:prstGeom>
          <a:solidFill>
            <a:schemeClr val="lt1"/>
          </a:solidFill>
        </p:spPr>
      </p:pic>
      <p:grpSp>
        <p:nvGrpSpPr>
          <p:cNvPr id="21" name="组合 20"/>
          <p:cNvGrpSpPr/>
          <p:nvPr/>
        </p:nvGrpSpPr>
        <p:grpSpPr>
          <a:xfrm>
            <a:off x="1996773" y="4875640"/>
            <a:ext cx="1590675" cy="1591310"/>
            <a:chOff x="1762" y="6454"/>
            <a:chExt cx="2505" cy="2506"/>
          </a:xfrm>
          <a:solidFill>
            <a:srgbClr val="084291"/>
          </a:solidFill>
        </p:grpSpPr>
        <p:sp>
          <p:nvSpPr>
            <p:cNvPr id="22" name="Oval 9"/>
            <p:cNvSpPr>
              <a:spLocks noChangeArrowheads="1"/>
            </p:cNvSpPr>
            <p:nvPr/>
          </p:nvSpPr>
          <p:spPr bwMode="auto">
            <a:xfrm>
              <a:off x="1762" y="6454"/>
              <a:ext cx="2505" cy="2506"/>
            </a:xfrm>
            <a:prstGeom prst="ellipse">
              <a:avLst/>
            </a:prstGeom>
            <a:grpFill/>
            <a:ln w="25400" cap="flat" cmpd="sng" algn="ctr">
              <a:solidFill>
                <a:srgbClr val="084291"/>
              </a:solid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200">
                <a:latin typeface="微软雅黑" panose="020B0503020204020204" charset="-122"/>
                <a:ea typeface="微软雅黑" panose="020B0503020204020204" charset="-122"/>
              </a:endParaRPr>
            </a:p>
          </p:txBody>
        </p:sp>
        <p:sp>
          <p:nvSpPr>
            <p:cNvPr id="26" name="TextBox 18"/>
            <p:cNvSpPr txBox="1">
              <a:spLocks noChangeArrowheads="1"/>
            </p:cNvSpPr>
            <p:nvPr/>
          </p:nvSpPr>
          <p:spPr bwMode="auto">
            <a:xfrm>
              <a:off x="1845" y="7042"/>
              <a:ext cx="2187" cy="1276"/>
            </a:xfrm>
            <a:prstGeom prst="rect">
              <a:avLst/>
            </a:prstGeom>
            <a:noFill/>
            <a:ln w="9525">
              <a:noFill/>
              <a:miter lim="800000"/>
            </a:ln>
          </p:spPr>
          <p:txBody>
            <a:bodyPr wrap="square" lIns="91393" tIns="45696" rIns="91393" bIns="45696">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665" b="1">
                  <a:solidFill>
                    <a:schemeClr val="bg1"/>
                  </a:solidFill>
                  <a:latin typeface="微软雅黑" panose="020B0503020204020204" charset="-122"/>
                </a:rPr>
                <a:t>校企</a:t>
              </a:r>
              <a:endParaRPr lang="en-US" altLang="zh-CN" sz="2665" b="1">
                <a:solidFill>
                  <a:schemeClr val="bg1"/>
                </a:solidFill>
                <a:latin typeface="微软雅黑" panose="020B0503020204020204" charset="-122"/>
              </a:endParaRPr>
            </a:p>
            <a:p>
              <a:pPr algn="ctr" eaLnBrk="1" hangingPunct="1">
                <a:spcBef>
                  <a:spcPct val="0"/>
                </a:spcBef>
                <a:buFontTx/>
                <a:buNone/>
              </a:pPr>
              <a:r>
                <a:rPr lang="zh-CN" altLang="en-US">
                  <a:solidFill>
                    <a:schemeClr val="bg1"/>
                  </a:solidFill>
                  <a:latin typeface="微软雅黑" panose="020B0503020204020204" charset="-122"/>
                </a:rPr>
                <a:t>协同育人</a:t>
              </a:r>
              <a:endParaRPr lang="en-US" altLang="zh-CN" dirty="0">
                <a:solidFill>
                  <a:schemeClr val="bg1"/>
                </a:solidFill>
                <a:latin typeface="微软雅黑" panose="020B0503020204020204" charset="-122"/>
              </a:endParaRPr>
            </a:p>
          </p:txBody>
        </p:sp>
      </p:grpSp>
      <p:grpSp>
        <p:nvGrpSpPr>
          <p:cNvPr id="28" name="组合 27"/>
          <p:cNvGrpSpPr/>
          <p:nvPr/>
        </p:nvGrpSpPr>
        <p:grpSpPr>
          <a:xfrm>
            <a:off x="6915648" y="1816922"/>
            <a:ext cx="3352218" cy="729492"/>
            <a:chOff x="6116073" y="1393222"/>
            <a:chExt cx="4715063" cy="729492"/>
          </a:xfrm>
        </p:grpSpPr>
        <p:sp>
          <p:nvSpPr>
            <p:cNvPr id="29" name="矩形 1"/>
            <p:cNvSpPr>
              <a:spLocks noChangeArrowheads="1"/>
            </p:cNvSpPr>
            <p:nvPr/>
          </p:nvSpPr>
          <p:spPr bwMode="auto">
            <a:xfrm>
              <a:off x="6116073" y="1393222"/>
              <a:ext cx="466740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600" b="1">
                  <a:solidFill>
                    <a:srgbClr val="000000"/>
                  </a:solidFill>
                  <a:latin typeface="微软雅黑" panose="020B0503020204020204" charset="-122"/>
                  <a:ea typeface="微软雅黑" panose="020B0503020204020204" charset="-122"/>
                </a:rPr>
                <a:t>共同制定人才培养方案</a:t>
              </a:r>
              <a:endParaRPr lang="zh-CN" altLang="en-US" sz="1600" b="1" dirty="0">
                <a:solidFill>
                  <a:srgbClr val="000000"/>
                </a:solidFill>
                <a:latin typeface="微软雅黑" panose="020B0503020204020204" charset="-122"/>
                <a:ea typeface="微软雅黑" panose="020B0503020204020204" charset="-122"/>
              </a:endParaRPr>
            </a:p>
          </p:txBody>
        </p:sp>
        <p:sp>
          <p:nvSpPr>
            <p:cNvPr id="30" name="矩形 1"/>
            <p:cNvSpPr>
              <a:spLocks noChangeArrowheads="1"/>
            </p:cNvSpPr>
            <p:nvPr/>
          </p:nvSpPr>
          <p:spPr bwMode="auto">
            <a:xfrm>
              <a:off x="6163727" y="1765693"/>
              <a:ext cx="4667409"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300">
                  <a:solidFill>
                    <a:srgbClr val="595959"/>
                  </a:solidFill>
                  <a:latin typeface="微软雅黑" panose="020B0503020204020204" charset="-122"/>
                  <a:ea typeface="微软雅黑" panose="020B0503020204020204" charset="-122"/>
                </a:rPr>
                <a:t>学校企业共同规划</a:t>
              </a:r>
              <a:endParaRPr lang="zh-CN" altLang="en-US" sz="1300">
                <a:solidFill>
                  <a:srgbClr val="595959"/>
                </a:solidFill>
                <a:latin typeface="微软雅黑" panose="020B0503020204020204" charset="-122"/>
                <a:ea typeface="微软雅黑" panose="020B0503020204020204" charset="-122"/>
              </a:endParaRPr>
            </a:p>
          </p:txBody>
        </p:sp>
      </p:grpSp>
      <p:grpSp>
        <p:nvGrpSpPr>
          <p:cNvPr id="31" name="组合 30"/>
          <p:cNvGrpSpPr/>
          <p:nvPr/>
        </p:nvGrpSpPr>
        <p:grpSpPr>
          <a:xfrm>
            <a:off x="7817005" y="3714437"/>
            <a:ext cx="3909649" cy="729492"/>
            <a:chOff x="6116073" y="1393222"/>
            <a:chExt cx="4715063" cy="729492"/>
          </a:xfrm>
        </p:grpSpPr>
        <p:sp>
          <p:nvSpPr>
            <p:cNvPr id="32" name="矩形 1"/>
            <p:cNvSpPr>
              <a:spLocks noChangeArrowheads="1"/>
            </p:cNvSpPr>
            <p:nvPr/>
          </p:nvSpPr>
          <p:spPr bwMode="auto">
            <a:xfrm>
              <a:off x="6116073" y="1393222"/>
              <a:ext cx="466740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600" b="1">
                  <a:solidFill>
                    <a:srgbClr val="000000"/>
                  </a:solidFill>
                  <a:latin typeface="微软雅黑" panose="020B0503020204020204" charset="-122"/>
                  <a:ea typeface="微软雅黑" panose="020B0503020204020204" charset="-122"/>
                </a:rPr>
                <a:t>共同参与人才培养过程</a:t>
              </a:r>
              <a:endParaRPr lang="zh-CN" altLang="en-US" sz="1600" b="1">
                <a:solidFill>
                  <a:srgbClr val="000000"/>
                </a:solidFill>
                <a:latin typeface="微软雅黑" panose="020B0503020204020204" charset="-122"/>
                <a:ea typeface="微软雅黑" panose="020B0503020204020204" charset="-122"/>
              </a:endParaRPr>
            </a:p>
          </p:txBody>
        </p:sp>
        <p:sp>
          <p:nvSpPr>
            <p:cNvPr id="33" name="矩形 1"/>
            <p:cNvSpPr>
              <a:spLocks noChangeArrowheads="1"/>
            </p:cNvSpPr>
            <p:nvPr/>
          </p:nvSpPr>
          <p:spPr bwMode="auto">
            <a:xfrm>
              <a:off x="6163727" y="1765693"/>
              <a:ext cx="4667409"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300">
                  <a:solidFill>
                    <a:srgbClr val="595959"/>
                  </a:solidFill>
                  <a:latin typeface="微软雅黑" panose="020B0503020204020204" charset="-122"/>
                  <a:ea typeface="微软雅黑" panose="020B0503020204020204" charset="-122"/>
                </a:rPr>
                <a:t>学校企业共同实践</a:t>
              </a:r>
              <a:endParaRPr lang="zh-CN" altLang="en-US" sz="1300">
                <a:solidFill>
                  <a:srgbClr val="595959"/>
                </a:solidFill>
                <a:latin typeface="微软雅黑" panose="020B0503020204020204" charset="-122"/>
                <a:ea typeface="微软雅黑" panose="020B0503020204020204" charset="-122"/>
              </a:endParaRPr>
            </a:p>
          </p:txBody>
        </p:sp>
      </p:grpSp>
      <p:grpSp>
        <p:nvGrpSpPr>
          <p:cNvPr id="34" name="组合 33"/>
          <p:cNvGrpSpPr/>
          <p:nvPr/>
        </p:nvGrpSpPr>
        <p:grpSpPr>
          <a:xfrm>
            <a:off x="6915648" y="5880093"/>
            <a:ext cx="4185824" cy="729492"/>
            <a:chOff x="6116073" y="1393222"/>
            <a:chExt cx="4715063" cy="729492"/>
          </a:xfrm>
        </p:grpSpPr>
        <p:sp>
          <p:nvSpPr>
            <p:cNvPr id="35" name="矩形 1"/>
            <p:cNvSpPr>
              <a:spLocks noChangeArrowheads="1"/>
            </p:cNvSpPr>
            <p:nvPr/>
          </p:nvSpPr>
          <p:spPr bwMode="auto">
            <a:xfrm>
              <a:off x="6116073" y="1393222"/>
              <a:ext cx="466740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600" b="1">
                  <a:solidFill>
                    <a:srgbClr val="000000"/>
                  </a:solidFill>
                  <a:latin typeface="微软雅黑" panose="020B0503020204020204" charset="-122"/>
                  <a:ea typeface="微软雅黑" panose="020B0503020204020204" charset="-122"/>
                </a:rPr>
                <a:t>共同实现人才培养目标</a:t>
              </a:r>
              <a:endParaRPr lang="zh-CN" altLang="en-US" sz="1600" b="1">
                <a:solidFill>
                  <a:srgbClr val="000000"/>
                </a:solidFill>
                <a:latin typeface="微软雅黑" panose="020B0503020204020204" charset="-122"/>
                <a:ea typeface="微软雅黑" panose="020B0503020204020204" charset="-122"/>
              </a:endParaRPr>
            </a:p>
          </p:txBody>
        </p:sp>
        <p:sp>
          <p:nvSpPr>
            <p:cNvPr id="36" name="矩形 1"/>
            <p:cNvSpPr>
              <a:spLocks noChangeArrowheads="1"/>
            </p:cNvSpPr>
            <p:nvPr/>
          </p:nvSpPr>
          <p:spPr bwMode="auto">
            <a:xfrm>
              <a:off x="6163727" y="1765693"/>
              <a:ext cx="4667409"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300">
                  <a:solidFill>
                    <a:srgbClr val="595959"/>
                  </a:solidFill>
                  <a:latin typeface="微软雅黑" panose="020B0503020204020204" charset="-122"/>
                  <a:ea typeface="微软雅黑" panose="020B0503020204020204" charset="-122"/>
                </a:rPr>
                <a:t>学校企业共同成就</a:t>
              </a:r>
              <a:endParaRPr lang="zh-CN" altLang="en-US" sz="1300">
                <a:solidFill>
                  <a:srgbClr val="595959"/>
                </a:solidFill>
                <a:latin typeface="微软雅黑" panose="020B0503020204020204" charset="-122"/>
                <a:ea typeface="微软雅黑" panose="020B0503020204020204" charset="-122"/>
              </a:endParaRPr>
            </a:p>
          </p:txBody>
        </p:sp>
      </p:grpSp>
      <p:sp>
        <p:nvSpPr>
          <p:cNvPr id="37" name="矩形 36"/>
          <p:cNvSpPr/>
          <p:nvPr/>
        </p:nvSpPr>
        <p:spPr>
          <a:xfrm>
            <a:off x="1102718" y="943617"/>
            <a:ext cx="5813130"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校企协同培养，以就业为导向，培养实用型人才。</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5664201" y="336092"/>
            <a:ext cx="652780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34841" cy="523220"/>
          </a:xfrm>
          <a:prstGeom prst="rect">
            <a:avLst/>
          </a:prstGeom>
        </p:spPr>
        <p:txBody>
          <a:bodyPr wrap="none">
            <a:spAutoFit/>
          </a:bodyPr>
          <a:lstStyle/>
          <a:p>
            <a:r>
              <a:rPr lang="zh-CN" altLang="en-US" sz="2800" b="1">
                <a:solidFill>
                  <a:schemeClr val="tx1">
                    <a:lumMod val="95000"/>
                    <a:lumOff val="5000"/>
                  </a:schemeClr>
                </a:solidFill>
              </a:rPr>
              <a:t>特色</a:t>
            </a:r>
            <a:r>
              <a:rPr lang="en-US" altLang="zh-CN" sz="2800" b="1">
                <a:solidFill>
                  <a:schemeClr val="tx1">
                    <a:lumMod val="95000"/>
                    <a:lumOff val="5000"/>
                  </a:schemeClr>
                </a:solidFill>
              </a:rPr>
              <a:t>3</a:t>
            </a:r>
            <a:r>
              <a:rPr lang="zh-CN" altLang="en-US" sz="2800" b="1">
                <a:solidFill>
                  <a:schemeClr val="tx1">
                    <a:lumMod val="95000"/>
                    <a:lumOff val="5000"/>
                  </a:schemeClr>
                </a:solidFill>
              </a:rPr>
              <a:t>：以职业分类为依据</a:t>
            </a:r>
            <a:endParaRPr lang="zh-CN" altLang="en-US" sz="2800" b="1">
              <a:solidFill>
                <a:schemeClr val="tx1">
                  <a:lumMod val="95000"/>
                  <a:lumOff val="5000"/>
                </a:schemeClr>
              </a:solidFill>
            </a:endParaRPr>
          </a:p>
        </p:txBody>
      </p:sp>
      <p:pic>
        <p:nvPicPr>
          <p:cNvPr id="41" name="图片 40" descr="图片包含 前, 桌子, 窗帘, 房间&#10;&#10;描述已自动生成"/>
          <p:cNvPicPr>
            <a:picLocks noChangeAspect="1"/>
          </p:cNvPicPr>
          <p:nvPr/>
        </p:nvPicPr>
        <p:blipFill rotWithShape="1">
          <a:blip r:embed="rId4">
            <a:extLst>
              <a:ext uri="{28A0092B-C50C-407E-A947-70E740481C1C}">
                <a14:useLocalDpi xmlns:a14="http://schemas.microsoft.com/office/drawing/2010/main" val="0"/>
              </a:ext>
            </a:extLst>
          </a:blip>
          <a:srcRect l="992" t="-1" r="2300" b="1334"/>
          <a:stretch>
            <a:fillRect/>
          </a:stretch>
        </p:blipFill>
        <p:spPr>
          <a:xfrm>
            <a:off x="2011709" y="1464976"/>
            <a:ext cx="4032000" cy="2268000"/>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42" name="图片 41" descr="图形用户界面, 网站&#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41" r="1721" b="1761"/>
          <a:stretch>
            <a:fillRect/>
          </a:stretch>
        </p:blipFill>
        <p:spPr>
          <a:xfrm>
            <a:off x="6148291" y="1446136"/>
            <a:ext cx="4032000" cy="2268000"/>
          </a:xfrm>
          <a:prstGeom prst="rect">
            <a:avLst/>
          </a:prstGeom>
          <a:ln>
            <a:solidFill>
              <a:schemeClr val="bg1">
                <a:lumMod val="85000"/>
              </a:schemeClr>
            </a:solidFill>
          </a:ln>
          <a:effectLst>
            <a:outerShdw blurRad="863600" sx="102000" sy="102000" algn="ctr" rotWithShape="0">
              <a:prstClr val="black">
                <a:alpha val="17000"/>
              </a:prstClr>
            </a:outerShdw>
          </a:effectLst>
        </p:spPr>
      </p:pic>
      <p:grpSp>
        <p:nvGrpSpPr>
          <p:cNvPr id="43" name="组合 42"/>
          <p:cNvGrpSpPr/>
          <p:nvPr/>
        </p:nvGrpSpPr>
        <p:grpSpPr>
          <a:xfrm>
            <a:off x="1634360" y="3853380"/>
            <a:ext cx="8923280" cy="2879835"/>
            <a:chOff x="1513491" y="3664200"/>
            <a:chExt cx="8923280" cy="2879835"/>
          </a:xfrm>
        </p:grpSpPr>
        <p:pic>
          <p:nvPicPr>
            <p:cNvPr id="44" name="图片 2"/>
            <p:cNvPicPr>
              <a:picLocks noChangeAspect="1" noChangeArrowheads="1"/>
            </p:cNvPicPr>
            <p:nvPr/>
          </p:nvPicPr>
          <p:blipFill rotWithShape="1">
            <a:blip r:embed="rId6">
              <a:extLst>
                <a:ext uri="{28A0092B-C50C-407E-A947-70E740481C1C}">
                  <a14:useLocalDpi xmlns:a14="http://schemas.microsoft.com/office/drawing/2010/main" val="0"/>
                </a:ext>
              </a:extLst>
            </a:blip>
            <a:srcRect l="-43" t="2311" r="7789" b="13044"/>
            <a:stretch>
              <a:fillRect/>
            </a:stretch>
          </p:blipFill>
          <p:spPr bwMode="auto">
            <a:xfrm>
              <a:off x="3584027" y="3664200"/>
              <a:ext cx="6852744" cy="2879835"/>
            </a:xfrm>
            <a:prstGeom prst="rect">
              <a:avLst/>
            </a:prstGeom>
            <a:ln>
              <a:solidFill>
                <a:schemeClr val="bg1">
                  <a:lumMod val="85000"/>
                </a:schemeClr>
              </a:solidFill>
            </a:ln>
            <a:effectLst>
              <a:outerShdw blurRad="8636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pic>
          <p:nvPicPr>
            <p:cNvPr id="45" name="图片 44" descr="图片包含 游戏机, 名片&#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7218" r="6273"/>
            <a:stretch>
              <a:fillRect/>
            </a:stretch>
          </p:blipFill>
          <p:spPr>
            <a:xfrm>
              <a:off x="1513491" y="3917178"/>
              <a:ext cx="2123091" cy="2540542"/>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46" name="矩形 45"/>
            <p:cNvSpPr/>
            <p:nvPr/>
          </p:nvSpPr>
          <p:spPr>
            <a:xfrm>
              <a:off x="5591500" y="5029793"/>
              <a:ext cx="1044000" cy="3993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5675584" y="5902151"/>
              <a:ext cx="46665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矩形 47"/>
          <p:cNvSpPr/>
          <p:nvPr/>
        </p:nvSpPr>
        <p:spPr>
          <a:xfrm>
            <a:off x="1102718" y="943617"/>
            <a:ext cx="3766416"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紧跟职业分类，因“需”施教。</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srcRect l="634" t="8403" r="275"/>
          <a:stretch>
            <a:fillRect/>
          </a:stretch>
        </p:blipFill>
        <p:spPr>
          <a:xfrm>
            <a:off x="0" y="5052060"/>
            <a:ext cx="12192000" cy="1805940"/>
          </a:xfrm>
          <a:prstGeom prst="rect">
            <a:avLst/>
          </a:prstGeom>
        </p:spPr>
      </p:pic>
      <p:sp>
        <p:nvSpPr>
          <p:cNvPr id="16" name="矩形 15"/>
          <p:cNvSpPr/>
          <p:nvPr/>
        </p:nvSpPr>
        <p:spPr>
          <a:xfrm>
            <a:off x="5664201" y="336092"/>
            <a:ext cx="652780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34841" cy="523220"/>
          </a:xfrm>
          <a:prstGeom prst="rect">
            <a:avLst/>
          </a:prstGeom>
        </p:spPr>
        <p:txBody>
          <a:bodyPr wrap="none">
            <a:spAutoFit/>
          </a:bodyPr>
          <a:lstStyle/>
          <a:p>
            <a:r>
              <a:rPr lang="zh-CN" altLang="en-US" sz="2800" b="1">
                <a:solidFill>
                  <a:schemeClr val="tx1">
                    <a:lumMod val="95000"/>
                    <a:lumOff val="5000"/>
                  </a:schemeClr>
                </a:solidFill>
              </a:rPr>
              <a:t>特色</a:t>
            </a:r>
            <a:r>
              <a:rPr lang="en-US" altLang="zh-CN" sz="2800" b="1">
                <a:solidFill>
                  <a:schemeClr val="tx1">
                    <a:lumMod val="95000"/>
                    <a:lumOff val="5000"/>
                  </a:schemeClr>
                </a:solidFill>
              </a:rPr>
              <a:t>4</a:t>
            </a:r>
            <a:r>
              <a:rPr lang="zh-CN" altLang="en-US" sz="2800" b="1">
                <a:solidFill>
                  <a:schemeClr val="tx1">
                    <a:lumMod val="95000"/>
                    <a:lumOff val="5000"/>
                  </a:schemeClr>
                </a:solidFill>
              </a:rPr>
              <a:t>：以职业标准为指引</a:t>
            </a:r>
            <a:endParaRPr lang="zh-CN" altLang="en-US" sz="2800" b="1">
              <a:solidFill>
                <a:schemeClr val="tx1">
                  <a:lumMod val="95000"/>
                  <a:lumOff val="5000"/>
                </a:schemeClr>
              </a:solidFill>
            </a:endParaRPr>
          </a:p>
        </p:txBody>
      </p:sp>
      <p:pic>
        <p:nvPicPr>
          <p:cNvPr id="32" name="图片 31"/>
          <p:cNvPicPr>
            <a:picLocks noChangeAspect="1"/>
          </p:cNvPicPr>
          <p:nvPr/>
        </p:nvPicPr>
        <p:blipFill rotWithShape="1">
          <a:blip r:embed="rId4"/>
          <a:srcRect l="2051" t="940" r="2108" b="1756"/>
          <a:stretch>
            <a:fillRect/>
          </a:stretch>
        </p:blipFill>
        <p:spPr>
          <a:xfrm>
            <a:off x="5137484" y="2097333"/>
            <a:ext cx="2857500" cy="4161105"/>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5" name="图片 4"/>
          <p:cNvPicPr>
            <a:picLocks noChangeAspect="1"/>
          </p:cNvPicPr>
          <p:nvPr/>
        </p:nvPicPr>
        <p:blipFill rotWithShape="1">
          <a:blip r:embed="rId5"/>
          <a:srcRect r="4552"/>
          <a:stretch>
            <a:fillRect/>
          </a:stretch>
        </p:blipFill>
        <p:spPr>
          <a:xfrm>
            <a:off x="628446" y="2097334"/>
            <a:ext cx="3989709" cy="4154297"/>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10" name="图片 9"/>
          <p:cNvPicPr>
            <a:picLocks noChangeAspect="1"/>
          </p:cNvPicPr>
          <p:nvPr/>
        </p:nvPicPr>
        <p:blipFill>
          <a:blip r:embed="rId6"/>
          <a:stretch>
            <a:fillRect/>
          </a:stretch>
        </p:blipFill>
        <p:spPr>
          <a:xfrm>
            <a:off x="8496137" y="2090527"/>
            <a:ext cx="3120828" cy="4161104"/>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15" name="矩形 14"/>
          <p:cNvSpPr/>
          <p:nvPr/>
        </p:nvSpPr>
        <p:spPr>
          <a:xfrm>
            <a:off x="1102718" y="943617"/>
            <a:ext cx="10929915" cy="707886"/>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依据</a:t>
            </a:r>
            <a:r>
              <a:rPr lang="en-US" altLang="zh-CN"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中华人民共和国标准化法</a:t>
            </a:r>
            <a:r>
              <a:rPr lang="en-US" altLang="zh-CN"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，落实</a:t>
            </a:r>
            <a:r>
              <a:rPr lang="en-US" altLang="zh-CN"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国家标准化发展纲要</a:t>
            </a:r>
            <a:r>
              <a:rPr lang="en-US" altLang="zh-CN"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，中国贸促会商业行业委员会</a:t>
            </a:r>
            <a:endParaRPr lang="en-US" altLang="zh-CN"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a:p>
            <a:r>
              <a:rPr lang="zh-CN" altLang="en-US" sz="2000" b="1" spc="-5">
                <a:solidFill>
                  <a:srgbClr val="0E66CD"/>
                </a:solidFill>
                <a:latin typeface="微软雅黑" panose="020B0503020204020204" charset="-122"/>
                <a:ea typeface="微软雅黑" panose="020B0503020204020204" charset="-122"/>
                <a:cs typeface="+mj-ea"/>
                <a:sym typeface="微软雅黑" panose="020B0503020204020204" charset="-122"/>
              </a:rPr>
              <a:t>率先发布团体标准</a:t>
            </a:r>
            <a:r>
              <a:rPr lang="en-US" altLang="zh-CN"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品牌策划与运营职业技能等级标准</a:t>
            </a:r>
            <a:r>
              <a:rPr lang="en-US" altLang="zh-CN"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sz="2000" b="1" spc="-5">
                <a:solidFill>
                  <a:srgbClr val="0E66CD"/>
                </a:solidFill>
                <a:latin typeface="微软雅黑" panose="020B0503020204020204" charset="-122"/>
                <a:ea typeface="微软雅黑" panose="020B0503020204020204" charset="-122"/>
                <a:cs typeface="+mj-ea"/>
                <a:sym typeface="微软雅黑" panose="020B0503020204020204" charset="-122"/>
              </a:rPr>
              <a:t>只引领不跟随</a:t>
            </a:r>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16" name="矩形 15"/>
          <p:cNvSpPr/>
          <p:nvPr/>
        </p:nvSpPr>
        <p:spPr>
          <a:xfrm>
            <a:off x="5664201" y="336092"/>
            <a:ext cx="652780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34841" cy="523220"/>
          </a:xfrm>
          <a:prstGeom prst="rect">
            <a:avLst/>
          </a:prstGeom>
        </p:spPr>
        <p:txBody>
          <a:bodyPr wrap="none">
            <a:spAutoFit/>
          </a:bodyPr>
          <a:lstStyle/>
          <a:p>
            <a:r>
              <a:rPr lang="zh-CN" altLang="en-US" sz="2800" b="1" dirty="0">
                <a:solidFill>
                  <a:schemeClr val="tx1">
                    <a:lumMod val="95000"/>
                    <a:lumOff val="5000"/>
                  </a:schemeClr>
                </a:solidFill>
              </a:rPr>
              <a:t>特色</a:t>
            </a:r>
            <a:r>
              <a:rPr lang="en-US" altLang="zh-CN" sz="2800" b="1" dirty="0">
                <a:solidFill>
                  <a:schemeClr val="tx1">
                    <a:lumMod val="95000"/>
                    <a:lumOff val="5000"/>
                  </a:schemeClr>
                </a:solidFill>
              </a:rPr>
              <a:t>5</a:t>
            </a:r>
            <a:r>
              <a:rPr lang="zh-CN" altLang="en-US" sz="2800" b="1" dirty="0">
                <a:solidFill>
                  <a:schemeClr val="tx1">
                    <a:lumMod val="95000"/>
                    <a:lumOff val="5000"/>
                  </a:schemeClr>
                </a:solidFill>
              </a:rPr>
              <a:t>：以共建共享为路径</a:t>
            </a:r>
            <a:endParaRPr lang="zh-CN" altLang="en-US" sz="2800" b="1" dirty="0">
              <a:solidFill>
                <a:schemeClr val="tx1">
                  <a:lumMod val="95000"/>
                  <a:lumOff val="5000"/>
                </a:schemeClr>
              </a:solidFill>
            </a:endParaRPr>
          </a:p>
        </p:txBody>
      </p:sp>
      <p:sp>
        <p:nvSpPr>
          <p:cNvPr id="18" name="矩形 17"/>
          <p:cNvSpPr/>
          <p:nvPr/>
        </p:nvSpPr>
        <p:spPr>
          <a:xfrm>
            <a:off x="8944303" y="1341331"/>
            <a:ext cx="2942466" cy="4948876"/>
          </a:xfrm>
          <a:prstGeom prst="rect">
            <a:avLst/>
          </a:prstGeom>
          <a:solidFill>
            <a:srgbClr val="0842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4"/>
          <a:stretch>
            <a:fillRect/>
          </a:stretch>
        </p:blipFill>
        <p:spPr>
          <a:xfrm>
            <a:off x="336759" y="1341331"/>
            <a:ext cx="5195186" cy="3208039"/>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20" name="图片 19"/>
          <p:cNvPicPr>
            <a:picLocks noChangeAspect="1"/>
          </p:cNvPicPr>
          <p:nvPr/>
        </p:nvPicPr>
        <p:blipFill>
          <a:blip r:embed="rId5"/>
          <a:stretch>
            <a:fillRect/>
          </a:stretch>
        </p:blipFill>
        <p:spPr>
          <a:xfrm>
            <a:off x="336759" y="4743130"/>
            <a:ext cx="5195186" cy="1547077"/>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21" name="图片 20"/>
          <p:cNvPicPr>
            <a:picLocks noChangeAspect="1"/>
          </p:cNvPicPr>
          <p:nvPr/>
        </p:nvPicPr>
        <p:blipFill>
          <a:blip r:embed="rId6"/>
          <a:stretch>
            <a:fillRect/>
          </a:stretch>
        </p:blipFill>
        <p:spPr>
          <a:xfrm>
            <a:off x="5695580" y="1341331"/>
            <a:ext cx="3332917" cy="4948876"/>
          </a:xfrm>
          <a:prstGeom prst="rect">
            <a:avLst/>
          </a:prstGeom>
          <a:ln>
            <a:solidFill>
              <a:schemeClr val="bg1">
                <a:lumMod val="85000"/>
              </a:schemeClr>
            </a:solidFill>
          </a:ln>
          <a:effectLst/>
        </p:spPr>
      </p:pic>
      <p:sp>
        <p:nvSpPr>
          <p:cNvPr id="22" name="文本框 21"/>
          <p:cNvSpPr txBox="1"/>
          <p:nvPr/>
        </p:nvSpPr>
        <p:spPr>
          <a:xfrm>
            <a:off x="9150091" y="1404391"/>
            <a:ext cx="2642515" cy="4654544"/>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参考</a:t>
            </a:r>
            <a:r>
              <a:rPr lang="en-US" altLang="zh-CN" sz="2000" dirty="0">
                <a:solidFill>
                  <a:schemeClr val="bg1"/>
                </a:solidFill>
                <a:latin typeface="微软雅黑" panose="020B0503020204020204" charset="-122"/>
                <a:ea typeface="微软雅黑" panose="020B0503020204020204" charset="-122"/>
                <a:sym typeface="微软雅黑" panose="020B0503020204020204" charset="-122"/>
              </a:rPr>
              <a:t>ISO 42500</a:t>
            </a: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系列共享经济国际标准以及</a:t>
            </a:r>
            <a:r>
              <a:rPr lang="en-US" altLang="zh-CN" sz="2000"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创意知识技能共享平台服务规范</a:t>
            </a:r>
            <a:r>
              <a:rPr lang="en-US" altLang="zh-CN" sz="2000"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团体标准，按照共建共享的路径，洞察国际趋势，整合行业资源，打造品牌策划与运营的教学与实训一体化平台。</a:t>
            </a:r>
            <a:endParaRPr lang="zh-CN" altLang="en-US" sz="2000" dirty="0">
              <a:solidFill>
                <a:schemeClr val="bg1"/>
              </a:solidFill>
              <a:latin typeface="微软雅黑" panose="020B0503020204020204" charset="-122"/>
              <a:ea typeface="微软雅黑" panose="020B0503020204020204" charset="-122"/>
              <a:sym typeface="微软雅黑" panose="020B050302020402020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5664201" y="336092"/>
            <a:ext cx="652780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38" name="图片 37"/>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34841" cy="523220"/>
          </a:xfrm>
          <a:prstGeom prst="rect">
            <a:avLst/>
          </a:prstGeom>
        </p:spPr>
        <p:txBody>
          <a:bodyPr wrap="none">
            <a:spAutoFit/>
          </a:bodyPr>
          <a:lstStyle/>
          <a:p>
            <a:r>
              <a:rPr lang="zh-CN" altLang="en-US" sz="2800" b="1">
                <a:solidFill>
                  <a:schemeClr val="tx1">
                    <a:lumMod val="95000"/>
                    <a:lumOff val="5000"/>
                  </a:schemeClr>
                </a:solidFill>
              </a:rPr>
              <a:t>特色</a:t>
            </a:r>
            <a:r>
              <a:rPr lang="en-US" altLang="zh-CN" sz="2800" b="1">
                <a:solidFill>
                  <a:schemeClr val="tx1">
                    <a:lumMod val="95000"/>
                    <a:lumOff val="5000"/>
                  </a:schemeClr>
                </a:solidFill>
              </a:rPr>
              <a:t>6</a:t>
            </a:r>
            <a:r>
              <a:rPr lang="zh-CN" altLang="en-US" sz="2800" b="1">
                <a:solidFill>
                  <a:schemeClr val="tx1">
                    <a:lumMod val="95000"/>
                    <a:lumOff val="5000"/>
                  </a:schemeClr>
                </a:solidFill>
              </a:rPr>
              <a:t>：以能力提升为目标</a:t>
            </a:r>
            <a:endParaRPr lang="zh-CN" altLang="en-US" sz="2800" b="1">
              <a:solidFill>
                <a:schemeClr val="tx1">
                  <a:lumMod val="95000"/>
                  <a:lumOff val="5000"/>
                </a:schemeClr>
              </a:solidFill>
            </a:endParaRPr>
          </a:p>
        </p:txBody>
      </p:sp>
      <p:sp>
        <p:nvSpPr>
          <p:cNvPr id="15" name="矩形 14"/>
          <p:cNvSpPr/>
          <p:nvPr/>
        </p:nvSpPr>
        <p:spPr>
          <a:xfrm>
            <a:off x="1102718" y="943617"/>
            <a:ext cx="6836487"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理论与实战相结合，融会贯通，让知识成为可变现的能力。</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6" name="矩形 15"/>
          <p:cNvSpPr/>
          <p:nvPr>
            <p:custDataLst>
              <p:tags r:id="rId4"/>
            </p:custDataLst>
          </p:nvPr>
        </p:nvSpPr>
        <p:spPr bwMode="auto">
          <a:xfrm>
            <a:off x="4045337" y="1827669"/>
            <a:ext cx="57489" cy="1512000"/>
          </a:xfrm>
          <a:prstGeom prst="rect">
            <a:avLst/>
          </a:prstGeom>
          <a:solidFill>
            <a:srgbClr val="084291"/>
          </a:solidFill>
          <a:ln w="9525">
            <a:noFill/>
            <a:round/>
          </a:ln>
        </p:spPr>
        <p:txBody>
          <a:bodyPr vert="horz" wrap="square" lIns="91440" tIns="45720" rIns="91440" bIns="45720" numCol="1" rtlCol="0" anchor="t" anchorCtr="0" compatLnSpc="1">
            <a:normAutofit/>
          </a:bodyP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8" name="矩形 17"/>
          <p:cNvSpPr/>
          <p:nvPr>
            <p:custDataLst>
              <p:tags r:id="rId5"/>
            </p:custDataLst>
          </p:nvPr>
        </p:nvSpPr>
        <p:spPr bwMode="auto">
          <a:xfrm>
            <a:off x="8088872" y="2275185"/>
            <a:ext cx="57489" cy="1548000"/>
          </a:xfrm>
          <a:prstGeom prst="rect">
            <a:avLst/>
          </a:prstGeom>
          <a:solidFill>
            <a:srgbClr val="0E66CD"/>
          </a:solidFill>
          <a:ln w="9525">
            <a:solidFill>
              <a:srgbClr val="0E66CD"/>
            </a:solidFill>
            <a:round/>
          </a:ln>
        </p:spPr>
        <p:txBody>
          <a:bodyPr vert="horz" wrap="square" lIns="91440" tIns="45720" rIns="91440" bIns="45720" numCol="1" rtlCol="0" anchor="t" anchorCtr="0" compatLnSpc="1">
            <a:normAutofit/>
          </a:bodyP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grpSp>
        <p:nvGrpSpPr>
          <p:cNvPr id="19" name="组合 18"/>
          <p:cNvGrpSpPr/>
          <p:nvPr>
            <p:custDataLst>
              <p:tags r:id="rId6"/>
            </p:custDataLst>
          </p:nvPr>
        </p:nvGrpSpPr>
        <p:grpSpPr>
          <a:xfrm>
            <a:off x="7037143" y="3637948"/>
            <a:ext cx="504798" cy="554921"/>
            <a:chOff x="7016751" y="4257673"/>
            <a:chExt cx="447675" cy="492127"/>
          </a:xfrm>
          <a:solidFill>
            <a:srgbClr val="0E66CD"/>
          </a:solidFill>
        </p:grpSpPr>
        <p:sp>
          <p:nvSpPr>
            <p:cNvPr id="20" name="Oval 116"/>
            <p:cNvSpPr>
              <a:spLocks noChangeArrowheads="1"/>
            </p:cNvSpPr>
            <p:nvPr>
              <p:custDataLst>
                <p:tags r:id="rId7"/>
              </p:custDataLst>
            </p:nvPr>
          </p:nvSpPr>
          <p:spPr bwMode="auto">
            <a:xfrm>
              <a:off x="7070726" y="4257677"/>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21" name="Oval 117"/>
            <p:cNvSpPr>
              <a:spLocks noChangeArrowheads="1"/>
            </p:cNvSpPr>
            <p:nvPr>
              <p:custDataLst>
                <p:tags r:id="rId8"/>
              </p:custDataLst>
            </p:nvPr>
          </p:nvSpPr>
          <p:spPr bwMode="auto">
            <a:xfrm>
              <a:off x="7245351" y="4257673"/>
              <a:ext cx="104775"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22" name="Freeform 118"/>
            <p:cNvSpPr/>
            <p:nvPr>
              <p:custDataLst>
                <p:tags r:id="rId9"/>
              </p:custDataLst>
            </p:nvPr>
          </p:nvSpPr>
          <p:spPr bwMode="auto">
            <a:xfrm>
              <a:off x="7331076" y="4683124"/>
              <a:ext cx="55563" cy="66675"/>
            </a:xfrm>
            <a:custGeom>
              <a:avLst/>
              <a:gdLst>
                <a:gd name="T0" fmla="*/ 0 w 26"/>
                <a:gd name="T1" fmla="*/ 0 h 31"/>
                <a:gd name="T2" fmla="*/ 0 w 26"/>
                <a:gd name="T3" fmla="*/ 18 h 31"/>
                <a:gd name="T4" fmla="*/ 13 w 26"/>
                <a:gd name="T5" fmla="*/ 31 h 31"/>
                <a:gd name="T6" fmla="*/ 13 w 26"/>
                <a:gd name="T7" fmla="*/ 31 h 31"/>
                <a:gd name="T8" fmla="*/ 26 w 26"/>
                <a:gd name="T9" fmla="*/ 18 h 31"/>
                <a:gd name="T10" fmla="*/ 26 w 26"/>
                <a:gd name="T11" fmla="*/ 0 h 31"/>
                <a:gd name="T12" fmla="*/ 0 w 2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6" h="31">
                  <a:moveTo>
                    <a:pt x="0" y="0"/>
                  </a:moveTo>
                  <a:cubicBezTo>
                    <a:pt x="0" y="18"/>
                    <a:pt x="0" y="18"/>
                    <a:pt x="0" y="18"/>
                  </a:cubicBezTo>
                  <a:cubicBezTo>
                    <a:pt x="0" y="25"/>
                    <a:pt x="6" y="31"/>
                    <a:pt x="13" y="31"/>
                  </a:cubicBezTo>
                  <a:cubicBezTo>
                    <a:pt x="13" y="31"/>
                    <a:pt x="13" y="31"/>
                    <a:pt x="13" y="31"/>
                  </a:cubicBezTo>
                  <a:cubicBezTo>
                    <a:pt x="21" y="31"/>
                    <a:pt x="26" y="25"/>
                    <a:pt x="26" y="18"/>
                  </a:cubicBezTo>
                  <a:cubicBezTo>
                    <a:pt x="26" y="0"/>
                    <a:pt x="26" y="0"/>
                    <a:pt x="26"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23" name="Freeform 119"/>
            <p:cNvSpPr>
              <a:spLocks noEditPoints="1"/>
            </p:cNvSpPr>
            <p:nvPr>
              <p:custDataLst>
                <p:tags r:id="rId10"/>
              </p:custDataLst>
            </p:nvPr>
          </p:nvSpPr>
          <p:spPr bwMode="auto">
            <a:xfrm>
              <a:off x="7016751" y="4360862"/>
              <a:ext cx="447675" cy="388938"/>
            </a:xfrm>
            <a:custGeom>
              <a:avLst/>
              <a:gdLst>
                <a:gd name="T0" fmla="*/ 191 w 209"/>
                <a:gd name="T1" fmla="*/ 93 h 182"/>
                <a:gd name="T2" fmla="*/ 182 w 209"/>
                <a:gd name="T3" fmla="*/ 83 h 182"/>
                <a:gd name="T4" fmla="*/ 182 w 209"/>
                <a:gd name="T5" fmla="*/ 80 h 182"/>
                <a:gd name="T6" fmla="*/ 166 w 209"/>
                <a:gd name="T7" fmla="*/ 15 h 182"/>
                <a:gd name="T8" fmla="*/ 148 w 209"/>
                <a:gd name="T9" fmla="*/ 0 h 182"/>
                <a:gd name="T10" fmla="*/ 148 w 209"/>
                <a:gd name="T11" fmla="*/ 0 h 182"/>
                <a:gd name="T12" fmla="*/ 142 w 209"/>
                <a:gd name="T13" fmla="*/ 1 h 182"/>
                <a:gd name="T14" fmla="*/ 137 w 209"/>
                <a:gd name="T15" fmla="*/ 3 h 182"/>
                <a:gd name="T16" fmla="*/ 124 w 209"/>
                <a:gd name="T17" fmla="*/ 20 h 182"/>
                <a:gd name="T18" fmla="*/ 124 w 209"/>
                <a:gd name="T19" fmla="*/ 21 h 182"/>
                <a:gd name="T20" fmla="*/ 117 w 209"/>
                <a:gd name="T21" fmla="*/ 43 h 182"/>
                <a:gd name="T22" fmla="*/ 90 w 209"/>
                <a:gd name="T23" fmla="*/ 48 h 182"/>
                <a:gd name="T24" fmla="*/ 82 w 209"/>
                <a:gd name="T25" fmla="*/ 53 h 182"/>
                <a:gd name="T26" fmla="*/ 65 w 209"/>
                <a:gd name="T27" fmla="*/ 45 h 182"/>
                <a:gd name="T28" fmla="*/ 58 w 209"/>
                <a:gd name="T29" fmla="*/ 21 h 182"/>
                <a:gd name="T30" fmla="*/ 58 w 209"/>
                <a:gd name="T31" fmla="*/ 20 h 182"/>
                <a:gd name="T32" fmla="*/ 44 w 209"/>
                <a:gd name="T33" fmla="*/ 3 h 182"/>
                <a:gd name="T34" fmla="*/ 39 w 209"/>
                <a:gd name="T35" fmla="*/ 1 h 182"/>
                <a:gd name="T36" fmla="*/ 34 w 209"/>
                <a:gd name="T37" fmla="*/ 0 h 182"/>
                <a:gd name="T38" fmla="*/ 34 w 209"/>
                <a:gd name="T39" fmla="*/ 0 h 182"/>
                <a:gd name="T40" fmla="*/ 13 w 209"/>
                <a:gd name="T41" fmla="*/ 15 h 182"/>
                <a:gd name="T42" fmla="*/ 1 w 209"/>
                <a:gd name="T43" fmla="*/ 69 h 182"/>
                <a:gd name="T44" fmla="*/ 8 w 209"/>
                <a:gd name="T45" fmla="*/ 86 h 182"/>
                <a:gd name="T46" fmla="*/ 8 w 209"/>
                <a:gd name="T47" fmla="*/ 169 h 182"/>
                <a:gd name="T48" fmla="*/ 21 w 209"/>
                <a:gd name="T49" fmla="*/ 182 h 182"/>
                <a:gd name="T50" fmla="*/ 34 w 209"/>
                <a:gd name="T51" fmla="*/ 169 h 182"/>
                <a:gd name="T52" fmla="*/ 34 w 209"/>
                <a:gd name="T53" fmla="*/ 91 h 182"/>
                <a:gd name="T54" fmla="*/ 46 w 209"/>
                <a:gd name="T55" fmla="*/ 78 h 182"/>
                <a:gd name="T56" fmla="*/ 50 w 209"/>
                <a:gd name="T57" fmla="*/ 58 h 182"/>
                <a:gd name="T58" fmla="*/ 89 w 209"/>
                <a:gd name="T59" fmla="*/ 73 h 182"/>
                <a:gd name="T60" fmla="*/ 90 w 209"/>
                <a:gd name="T61" fmla="*/ 73 h 182"/>
                <a:gd name="T62" fmla="*/ 99 w 209"/>
                <a:gd name="T63" fmla="*/ 67 h 182"/>
                <a:gd name="T64" fmla="*/ 131 w 209"/>
                <a:gd name="T65" fmla="*/ 56 h 182"/>
                <a:gd name="T66" fmla="*/ 136 w 209"/>
                <a:gd name="T67" fmla="*/ 78 h 182"/>
                <a:gd name="T68" fmla="*/ 145 w 209"/>
                <a:gd name="T69" fmla="*/ 90 h 182"/>
                <a:gd name="T70" fmla="*/ 151 w 209"/>
                <a:gd name="T71" fmla="*/ 90 h 182"/>
                <a:gd name="T72" fmla="*/ 159 w 209"/>
                <a:gd name="T73" fmla="*/ 81 h 182"/>
                <a:gd name="T74" fmla="*/ 147 w 209"/>
                <a:gd name="T75" fmla="*/ 41 h 182"/>
                <a:gd name="T76" fmla="*/ 150 w 209"/>
                <a:gd name="T77" fmla="*/ 40 h 182"/>
                <a:gd name="T78" fmla="*/ 163 w 209"/>
                <a:gd name="T79" fmla="*/ 83 h 182"/>
                <a:gd name="T80" fmla="*/ 154 w 209"/>
                <a:gd name="T81" fmla="*/ 93 h 182"/>
                <a:gd name="T82" fmla="*/ 135 w 209"/>
                <a:gd name="T83" fmla="*/ 93 h 182"/>
                <a:gd name="T84" fmla="*/ 135 w 209"/>
                <a:gd name="T85" fmla="*/ 147 h 182"/>
                <a:gd name="T86" fmla="*/ 209 w 209"/>
                <a:gd name="T87" fmla="*/ 147 h 182"/>
                <a:gd name="T88" fmla="*/ 209 w 209"/>
                <a:gd name="T89" fmla="*/ 93 h 182"/>
                <a:gd name="T90" fmla="*/ 191 w 209"/>
                <a:gd name="T91" fmla="*/ 93 h 182"/>
                <a:gd name="T92" fmla="*/ 160 w 209"/>
                <a:gd name="T93" fmla="*/ 93 h 182"/>
                <a:gd name="T94" fmla="*/ 165 w 209"/>
                <a:gd name="T95" fmla="*/ 89 h 182"/>
                <a:gd name="T96" fmla="*/ 172 w 209"/>
                <a:gd name="T97" fmla="*/ 92 h 182"/>
                <a:gd name="T98" fmla="*/ 174 w 209"/>
                <a:gd name="T99" fmla="*/ 92 h 182"/>
                <a:gd name="T100" fmla="*/ 179 w 209"/>
                <a:gd name="T101" fmla="*/ 89 h 182"/>
                <a:gd name="T102" fmla="*/ 184 w 209"/>
                <a:gd name="T103" fmla="*/ 93 h 182"/>
                <a:gd name="T104" fmla="*/ 160 w 209"/>
                <a:gd name="T105" fmla="*/ 9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82">
                  <a:moveTo>
                    <a:pt x="191" y="93"/>
                  </a:moveTo>
                  <a:cubicBezTo>
                    <a:pt x="190" y="88"/>
                    <a:pt x="186" y="84"/>
                    <a:pt x="182" y="83"/>
                  </a:cubicBezTo>
                  <a:cubicBezTo>
                    <a:pt x="182" y="82"/>
                    <a:pt x="182" y="81"/>
                    <a:pt x="182" y="80"/>
                  </a:cubicBezTo>
                  <a:cubicBezTo>
                    <a:pt x="181" y="74"/>
                    <a:pt x="166" y="15"/>
                    <a:pt x="166" y="15"/>
                  </a:cubicBezTo>
                  <a:cubicBezTo>
                    <a:pt x="163" y="5"/>
                    <a:pt x="157" y="0"/>
                    <a:pt x="148" y="0"/>
                  </a:cubicBezTo>
                  <a:cubicBezTo>
                    <a:pt x="148" y="0"/>
                    <a:pt x="148" y="0"/>
                    <a:pt x="148" y="0"/>
                  </a:cubicBezTo>
                  <a:cubicBezTo>
                    <a:pt x="148" y="0"/>
                    <a:pt x="145" y="0"/>
                    <a:pt x="142" y="1"/>
                  </a:cubicBezTo>
                  <a:cubicBezTo>
                    <a:pt x="140" y="1"/>
                    <a:pt x="137" y="3"/>
                    <a:pt x="137" y="3"/>
                  </a:cubicBezTo>
                  <a:cubicBezTo>
                    <a:pt x="131" y="6"/>
                    <a:pt x="125" y="12"/>
                    <a:pt x="124" y="20"/>
                  </a:cubicBezTo>
                  <a:cubicBezTo>
                    <a:pt x="124" y="20"/>
                    <a:pt x="124" y="20"/>
                    <a:pt x="124" y="21"/>
                  </a:cubicBezTo>
                  <a:cubicBezTo>
                    <a:pt x="122" y="32"/>
                    <a:pt x="120" y="40"/>
                    <a:pt x="117" y="43"/>
                  </a:cubicBezTo>
                  <a:cubicBezTo>
                    <a:pt x="113" y="47"/>
                    <a:pt x="105" y="48"/>
                    <a:pt x="90" y="48"/>
                  </a:cubicBezTo>
                  <a:cubicBezTo>
                    <a:pt x="86" y="48"/>
                    <a:pt x="83" y="50"/>
                    <a:pt x="82" y="53"/>
                  </a:cubicBezTo>
                  <a:cubicBezTo>
                    <a:pt x="73" y="51"/>
                    <a:pt x="67" y="48"/>
                    <a:pt x="65" y="45"/>
                  </a:cubicBezTo>
                  <a:cubicBezTo>
                    <a:pt x="61" y="41"/>
                    <a:pt x="60" y="33"/>
                    <a:pt x="58" y="21"/>
                  </a:cubicBezTo>
                  <a:cubicBezTo>
                    <a:pt x="58" y="20"/>
                    <a:pt x="58" y="20"/>
                    <a:pt x="58" y="20"/>
                  </a:cubicBezTo>
                  <a:cubicBezTo>
                    <a:pt x="57" y="12"/>
                    <a:pt x="51" y="6"/>
                    <a:pt x="44" y="3"/>
                  </a:cubicBezTo>
                  <a:cubicBezTo>
                    <a:pt x="44" y="3"/>
                    <a:pt x="42" y="1"/>
                    <a:pt x="39" y="1"/>
                  </a:cubicBezTo>
                  <a:cubicBezTo>
                    <a:pt x="37" y="0"/>
                    <a:pt x="34" y="0"/>
                    <a:pt x="34" y="0"/>
                  </a:cubicBezTo>
                  <a:cubicBezTo>
                    <a:pt x="34" y="0"/>
                    <a:pt x="34" y="0"/>
                    <a:pt x="34" y="0"/>
                  </a:cubicBezTo>
                  <a:cubicBezTo>
                    <a:pt x="25" y="0"/>
                    <a:pt x="15" y="5"/>
                    <a:pt x="13" y="15"/>
                  </a:cubicBezTo>
                  <a:cubicBezTo>
                    <a:pt x="1" y="69"/>
                    <a:pt x="1" y="69"/>
                    <a:pt x="1" y="69"/>
                  </a:cubicBezTo>
                  <a:cubicBezTo>
                    <a:pt x="0" y="76"/>
                    <a:pt x="3" y="82"/>
                    <a:pt x="8" y="86"/>
                  </a:cubicBezTo>
                  <a:cubicBezTo>
                    <a:pt x="8" y="169"/>
                    <a:pt x="8" y="169"/>
                    <a:pt x="8" y="169"/>
                  </a:cubicBezTo>
                  <a:cubicBezTo>
                    <a:pt x="8" y="176"/>
                    <a:pt x="14" y="182"/>
                    <a:pt x="21" y="182"/>
                  </a:cubicBezTo>
                  <a:cubicBezTo>
                    <a:pt x="29" y="182"/>
                    <a:pt x="34" y="176"/>
                    <a:pt x="34" y="169"/>
                  </a:cubicBezTo>
                  <a:cubicBezTo>
                    <a:pt x="34" y="91"/>
                    <a:pt x="34" y="91"/>
                    <a:pt x="34" y="91"/>
                  </a:cubicBezTo>
                  <a:cubicBezTo>
                    <a:pt x="40" y="89"/>
                    <a:pt x="44" y="85"/>
                    <a:pt x="46" y="78"/>
                  </a:cubicBezTo>
                  <a:cubicBezTo>
                    <a:pt x="50" y="58"/>
                    <a:pt x="50" y="58"/>
                    <a:pt x="50" y="58"/>
                  </a:cubicBezTo>
                  <a:cubicBezTo>
                    <a:pt x="57" y="66"/>
                    <a:pt x="68" y="70"/>
                    <a:pt x="89" y="73"/>
                  </a:cubicBezTo>
                  <a:cubicBezTo>
                    <a:pt x="89" y="73"/>
                    <a:pt x="90" y="73"/>
                    <a:pt x="90" y="73"/>
                  </a:cubicBezTo>
                  <a:cubicBezTo>
                    <a:pt x="94" y="73"/>
                    <a:pt x="98" y="71"/>
                    <a:pt x="99" y="67"/>
                  </a:cubicBezTo>
                  <a:cubicBezTo>
                    <a:pt x="115" y="66"/>
                    <a:pt x="125" y="63"/>
                    <a:pt x="131" y="56"/>
                  </a:cubicBezTo>
                  <a:cubicBezTo>
                    <a:pt x="136" y="78"/>
                    <a:pt x="136" y="78"/>
                    <a:pt x="136" y="78"/>
                  </a:cubicBezTo>
                  <a:cubicBezTo>
                    <a:pt x="137" y="84"/>
                    <a:pt x="141" y="88"/>
                    <a:pt x="145" y="90"/>
                  </a:cubicBezTo>
                  <a:cubicBezTo>
                    <a:pt x="151" y="90"/>
                    <a:pt x="151" y="90"/>
                    <a:pt x="151" y="90"/>
                  </a:cubicBezTo>
                  <a:cubicBezTo>
                    <a:pt x="153" y="86"/>
                    <a:pt x="155" y="83"/>
                    <a:pt x="159" y="81"/>
                  </a:cubicBezTo>
                  <a:cubicBezTo>
                    <a:pt x="156" y="66"/>
                    <a:pt x="151" y="50"/>
                    <a:pt x="147" y="41"/>
                  </a:cubicBezTo>
                  <a:cubicBezTo>
                    <a:pt x="145" y="36"/>
                    <a:pt x="148" y="35"/>
                    <a:pt x="150" y="40"/>
                  </a:cubicBezTo>
                  <a:cubicBezTo>
                    <a:pt x="152" y="45"/>
                    <a:pt x="160" y="68"/>
                    <a:pt x="163" y="83"/>
                  </a:cubicBezTo>
                  <a:cubicBezTo>
                    <a:pt x="158" y="84"/>
                    <a:pt x="155" y="88"/>
                    <a:pt x="154" y="93"/>
                  </a:cubicBezTo>
                  <a:cubicBezTo>
                    <a:pt x="135" y="93"/>
                    <a:pt x="135" y="93"/>
                    <a:pt x="135" y="93"/>
                  </a:cubicBezTo>
                  <a:cubicBezTo>
                    <a:pt x="135" y="147"/>
                    <a:pt x="135" y="147"/>
                    <a:pt x="135" y="147"/>
                  </a:cubicBezTo>
                  <a:cubicBezTo>
                    <a:pt x="209" y="147"/>
                    <a:pt x="209" y="147"/>
                    <a:pt x="209" y="147"/>
                  </a:cubicBezTo>
                  <a:cubicBezTo>
                    <a:pt x="209" y="93"/>
                    <a:pt x="209" y="93"/>
                    <a:pt x="209" y="93"/>
                  </a:cubicBezTo>
                  <a:lnTo>
                    <a:pt x="191" y="93"/>
                  </a:lnTo>
                  <a:close/>
                  <a:moveTo>
                    <a:pt x="160" y="93"/>
                  </a:moveTo>
                  <a:cubicBezTo>
                    <a:pt x="161" y="91"/>
                    <a:pt x="163" y="89"/>
                    <a:pt x="165" y="89"/>
                  </a:cubicBezTo>
                  <a:cubicBezTo>
                    <a:pt x="167" y="91"/>
                    <a:pt x="170" y="92"/>
                    <a:pt x="172" y="92"/>
                  </a:cubicBezTo>
                  <a:cubicBezTo>
                    <a:pt x="173" y="92"/>
                    <a:pt x="174" y="92"/>
                    <a:pt x="174" y="92"/>
                  </a:cubicBezTo>
                  <a:cubicBezTo>
                    <a:pt x="176" y="91"/>
                    <a:pt x="178" y="90"/>
                    <a:pt x="179" y="89"/>
                  </a:cubicBezTo>
                  <a:cubicBezTo>
                    <a:pt x="182" y="89"/>
                    <a:pt x="183" y="91"/>
                    <a:pt x="184" y="93"/>
                  </a:cubicBezTo>
                  <a:lnTo>
                    <a:pt x="16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zh-CN" altLang="en-US" dirty="0">
                <a:latin typeface="微软雅黑" panose="020B0503020204020204" charset="-122"/>
                <a:ea typeface="微软雅黑" panose="020B0503020204020204" charset="-122"/>
                <a:sym typeface="微软雅黑" panose="020B0503020204020204" charset="-122"/>
              </a:endParaRPr>
            </a:p>
          </p:txBody>
        </p:sp>
      </p:grpSp>
      <p:sp>
        <p:nvSpPr>
          <p:cNvPr id="24" name="Freeform 77"/>
          <p:cNvSpPr>
            <a:spLocks noEditPoints="1"/>
          </p:cNvSpPr>
          <p:nvPr>
            <p:custDataLst>
              <p:tags r:id="rId11"/>
            </p:custDataLst>
          </p:nvPr>
        </p:nvSpPr>
        <p:spPr bwMode="auto">
          <a:xfrm>
            <a:off x="5694666" y="5241625"/>
            <a:ext cx="604622" cy="584525"/>
          </a:xfrm>
          <a:custGeom>
            <a:avLst/>
            <a:gdLst>
              <a:gd name="T0" fmla="*/ 169 w 268"/>
              <a:gd name="T1" fmla="*/ 102 h 258"/>
              <a:gd name="T2" fmla="*/ 176 w 268"/>
              <a:gd name="T3" fmla="*/ 30 h 258"/>
              <a:gd name="T4" fmla="*/ 170 w 268"/>
              <a:gd name="T5" fmla="*/ 33 h 258"/>
              <a:gd name="T6" fmla="*/ 143 w 268"/>
              <a:gd name="T7" fmla="*/ 111 h 258"/>
              <a:gd name="T8" fmla="*/ 162 w 268"/>
              <a:gd name="T9" fmla="*/ 125 h 258"/>
              <a:gd name="T10" fmla="*/ 209 w 268"/>
              <a:gd name="T11" fmla="*/ 144 h 258"/>
              <a:gd name="T12" fmla="*/ 208 w 268"/>
              <a:gd name="T13" fmla="*/ 137 h 258"/>
              <a:gd name="T14" fmla="*/ 150 w 268"/>
              <a:gd name="T15" fmla="*/ 111 h 258"/>
              <a:gd name="T16" fmla="*/ 165 w 268"/>
              <a:gd name="T17" fmla="*/ 111 h 258"/>
              <a:gd name="T18" fmla="*/ 150 w 268"/>
              <a:gd name="T19" fmla="*/ 111 h 258"/>
              <a:gd name="T20" fmla="*/ 191 w 268"/>
              <a:gd name="T21" fmla="*/ 216 h 258"/>
              <a:gd name="T22" fmla="*/ 253 w 268"/>
              <a:gd name="T23" fmla="*/ 111 h 258"/>
              <a:gd name="T24" fmla="*/ 61 w 268"/>
              <a:gd name="T25" fmla="*/ 111 h 258"/>
              <a:gd name="T26" fmla="*/ 47 w 268"/>
              <a:gd name="T27" fmla="*/ 126 h 258"/>
              <a:gd name="T28" fmla="*/ 157 w 268"/>
              <a:gd name="T29" fmla="*/ 0 h 258"/>
              <a:gd name="T30" fmla="*/ 177 w 268"/>
              <a:gd name="T31" fmla="*/ 190 h 258"/>
              <a:gd name="T32" fmla="*/ 134 w 268"/>
              <a:gd name="T33" fmla="*/ 152 h 258"/>
              <a:gd name="T34" fmla="*/ 117 w 268"/>
              <a:gd name="T35" fmla="*/ 146 h 258"/>
              <a:gd name="T36" fmla="*/ 9 w 268"/>
              <a:gd name="T37" fmla="*/ 137 h 258"/>
              <a:gd name="T38" fmla="*/ 0 w 268"/>
              <a:gd name="T39" fmla="*/ 204 h 258"/>
              <a:gd name="T40" fmla="*/ 180 w 268"/>
              <a:gd name="T41" fmla="*/ 198 h 258"/>
              <a:gd name="T42" fmla="*/ 162 w 268"/>
              <a:gd name="T43" fmla="*/ 191 h 258"/>
              <a:gd name="T44" fmla="*/ 127 w 268"/>
              <a:gd name="T45" fmla="*/ 189 h 258"/>
              <a:gd name="T46" fmla="*/ 129 w 268"/>
              <a:gd name="T47" fmla="*/ 162 h 258"/>
              <a:gd name="T48" fmla="*/ 136 w 268"/>
              <a:gd name="T49" fmla="*/ 163 h 258"/>
              <a:gd name="T50" fmla="*/ 162 w 268"/>
              <a:gd name="T51" fmla="*/ 191 h 258"/>
              <a:gd name="T52" fmla="*/ 180 w 268"/>
              <a:gd name="T53" fmla="*/ 228 h 258"/>
              <a:gd name="T54" fmla="*/ 162 w 268"/>
              <a:gd name="T55" fmla="*/ 237 h 258"/>
              <a:gd name="T56" fmla="*/ 115 w 268"/>
              <a:gd name="T57" fmla="*/ 237 h 258"/>
              <a:gd name="T58" fmla="*/ 44 w 268"/>
              <a:gd name="T59" fmla="*/ 216 h 258"/>
              <a:gd name="T60" fmla="*/ 9 w 268"/>
              <a:gd name="T61" fmla="*/ 237 h 258"/>
              <a:gd name="T62" fmla="*/ 0 w 268"/>
              <a:gd name="T63" fmla="*/ 209 h 258"/>
              <a:gd name="T64" fmla="*/ 138 w 268"/>
              <a:gd name="T65" fmla="*/ 222 h 258"/>
              <a:gd name="T66" fmla="*/ 138 w 268"/>
              <a:gd name="T67" fmla="*/ 258 h 258"/>
              <a:gd name="T68" fmla="*/ 138 w 268"/>
              <a:gd name="T69" fmla="*/ 222 h 258"/>
              <a:gd name="T70" fmla="*/ 129 w 268"/>
              <a:gd name="T71" fmla="*/ 240 h 258"/>
              <a:gd name="T72" fmla="*/ 147 w 268"/>
              <a:gd name="T73" fmla="*/ 240 h 258"/>
              <a:gd name="T74" fmla="*/ 44 w 268"/>
              <a:gd name="T75" fmla="*/ 222 h 258"/>
              <a:gd name="T76" fmla="*/ 44 w 268"/>
              <a:gd name="T77" fmla="*/ 258 h 258"/>
              <a:gd name="T78" fmla="*/ 44 w 268"/>
              <a:gd name="T79" fmla="*/ 222 h 258"/>
              <a:gd name="T80" fmla="*/ 35 w 268"/>
              <a:gd name="T81" fmla="*/ 240 h 258"/>
              <a:gd name="T82" fmla="*/ 53 w 268"/>
              <a:gd name="T83" fmla="*/ 24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8" h="258">
                <a:moveTo>
                  <a:pt x="172" y="109"/>
                </a:moveTo>
                <a:cubicBezTo>
                  <a:pt x="171" y="106"/>
                  <a:pt x="170" y="104"/>
                  <a:pt x="169" y="102"/>
                </a:cubicBezTo>
                <a:cubicBezTo>
                  <a:pt x="180" y="35"/>
                  <a:pt x="180" y="35"/>
                  <a:pt x="180" y="35"/>
                </a:cubicBezTo>
                <a:cubicBezTo>
                  <a:pt x="180" y="33"/>
                  <a:pt x="178" y="30"/>
                  <a:pt x="176" y="30"/>
                </a:cubicBezTo>
                <a:cubicBezTo>
                  <a:pt x="176" y="30"/>
                  <a:pt x="176" y="30"/>
                  <a:pt x="176" y="30"/>
                </a:cubicBezTo>
                <a:cubicBezTo>
                  <a:pt x="173" y="29"/>
                  <a:pt x="171" y="30"/>
                  <a:pt x="170" y="33"/>
                </a:cubicBezTo>
                <a:cubicBezTo>
                  <a:pt x="151" y="97"/>
                  <a:pt x="151" y="97"/>
                  <a:pt x="151" y="97"/>
                </a:cubicBezTo>
                <a:cubicBezTo>
                  <a:pt x="146" y="100"/>
                  <a:pt x="143" y="105"/>
                  <a:pt x="143" y="111"/>
                </a:cubicBezTo>
                <a:cubicBezTo>
                  <a:pt x="143" y="119"/>
                  <a:pt x="149" y="125"/>
                  <a:pt x="157" y="125"/>
                </a:cubicBezTo>
                <a:cubicBezTo>
                  <a:pt x="159" y="125"/>
                  <a:pt x="160" y="125"/>
                  <a:pt x="162" y="125"/>
                </a:cubicBezTo>
                <a:cubicBezTo>
                  <a:pt x="202" y="146"/>
                  <a:pt x="202" y="146"/>
                  <a:pt x="202" y="146"/>
                </a:cubicBezTo>
                <a:cubicBezTo>
                  <a:pt x="205" y="147"/>
                  <a:pt x="207" y="146"/>
                  <a:pt x="209" y="144"/>
                </a:cubicBezTo>
                <a:cubicBezTo>
                  <a:pt x="209" y="144"/>
                  <a:pt x="209" y="144"/>
                  <a:pt x="209" y="144"/>
                </a:cubicBezTo>
                <a:cubicBezTo>
                  <a:pt x="210" y="142"/>
                  <a:pt x="210" y="139"/>
                  <a:pt x="208" y="137"/>
                </a:cubicBezTo>
                <a:cubicBezTo>
                  <a:pt x="172" y="109"/>
                  <a:pt x="172" y="109"/>
                  <a:pt x="172" y="109"/>
                </a:cubicBezTo>
                <a:moveTo>
                  <a:pt x="150" y="111"/>
                </a:moveTo>
                <a:cubicBezTo>
                  <a:pt x="150" y="107"/>
                  <a:pt x="153" y="103"/>
                  <a:pt x="157" y="103"/>
                </a:cubicBezTo>
                <a:cubicBezTo>
                  <a:pt x="161" y="103"/>
                  <a:pt x="165" y="107"/>
                  <a:pt x="165" y="111"/>
                </a:cubicBezTo>
                <a:cubicBezTo>
                  <a:pt x="165" y="115"/>
                  <a:pt x="161" y="118"/>
                  <a:pt x="157" y="118"/>
                </a:cubicBezTo>
                <a:cubicBezTo>
                  <a:pt x="153" y="118"/>
                  <a:pt x="150" y="115"/>
                  <a:pt x="150" y="111"/>
                </a:cubicBezTo>
                <a:moveTo>
                  <a:pt x="268" y="111"/>
                </a:moveTo>
                <a:cubicBezTo>
                  <a:pt x="268" y="160"/>
                  <a:pt x="236" y="202"/>
                  <a:pt x="191" y="216"/>
                </a:cubicBezTo>
                <a:cubicBezTo>
                  <a:pt x="191" y="200"/>
                  <a:pt x="191" y="200"/>
                  <a:pt x="191" y="200"/>
                </a:cubicBezTo>
                <a:cubicBezTo>
                  <a:pt x="227" y="187"/>
                  <a:pt x="253" y="151"/>
                  <a:pt x="253" y="111"/>
                </a:cubicBezTo>
                <a:cubicBezTo>
                  <a:pt x="253" y="58"/>
                  <a:pt x="210" y="15"/>
                  <a:pt x="157" y="15"/>
                </a:cubicBezTo>
                <a:cubicBezTo>
                  <a:pt x="104" y="15"/>
                  <a:pt x="61" y="58"/>
                  <a:pt x="61" y="111"/>
                </a:cubicBezTo>
                <a:cubicBezTo>
                  <a:pt x="61" y="116"/>
                  <a:pt x="62" y="121"/>
                  <a:pt x="63" y="126"/>
                </a:cubicBezTo>
                <a:cubicBezTo>
                  <a:pt x="47" y="126"/>
                  <a:pt x="47" y="126"/>
                  <a:pt x="47" y="126"/>
                </a:cubicBezTo>
                <a:cubicBezTo>
                  <a:pt x="47" y="121"/>
                  <a:pt x="46" y="116"/>
                  <a:pt x="46" y="111"/>
                </a:cubicBezTo>
                <a:cubicBezTo>
                  <a:pt x="46" y="49"/>
                  <a:pt x="96" y="0"/>
                  <a:pt x="157" y="0"/>
                </a:cubicBezTo>
                <a:cubicBezTo>
                  <a:pt x="218" y="0"/>
                  <a:pt x="268" y="49"/>
                  <a:pt x="268" y="111"/>
                </a:cubicBezTo>
                <a:moveTo>
                  <a:pt x="177" y="190"/>
                </a:moveTo>
                <a:cubicBezTo>
                  <a:pt x="142" y="156"/>
                  <a:pt x="142" y="156"/>
                  <a:pt x="142" y="156"/>
                </a:cubicBezTo>
                <a:cubicBezTo>
                  <a:pt x="140" y="154"/>
                  <a:pt x="137" y="152"/>
                  <a:pt x="134" y="152"/>
                </a:cubicBezTo>
                <a:cubicBezTo>
                  <a:pt x="117" y="152"/>
                  <a:pt x="117" y="152"/>
                  <a:pt x="117" y="152"/>
                </a:cubicBezTo>
                <a:cubicBezTo>
                  <a:pt x="117" y="146"/>
                  <a:pt x="117" y="146"/>
                  <a:pt x="117" y="146"/>
                </a:cubicBezTo>
                <a:cubicBezTo>
                  <a:pt x="117" y="141"/>
                  <a:pt x="113" y="137"/>
                  <a:pt x="108" y="137"/>
                </a:cubicBezTo>
                <a:cubicBezTo>
                  <a:pt x="9" y="137"/>
                  <a:pt x="9" y="137"/>
                  <a:pt x="9" y="137"/>
                </a:cubicBezTo>
                <a:cubicBezTo>
                  <a:pt x="4" y="137"/>
                  <a:pt x="0" y="141"/>
                  <a:pt x="0" y="146"/>
                </a:cubicBezTo>
                <a:cubicBezTo>
                  <a:pt x="0" y="204"/>
                  <a:pt x="0" y="204"/>
                  <a:pt x="0" y="204"/>
                </a:cubicBezTo>
                <a:cubicBezTo>
                  <a:pt x="180" y="204"/>
                  <a:pt x="180" y="204"/>
                  <a:pt x="180" y="204"/>
                </a:cubicBezTo>
                <a:cubicBezTo>
                  <a:pt x="180" y="198"/>
                  <a:pt x="180" y="198"/>
                  <a:pt x="180" y="198"/>
                </a:cubicBezTo>
                <a:cubicBezTo>
                  <a:pt x="180" y="195"/>
                  <a:pt x="179" y="192"/>
                  <a:pt x="177" y="190"/>
                </a:cubicBezTo>
                <a:moveTo>
                  <a:pt x="162" y="191"/>
                </a:moveTo>
                <a:cubicBezTo>
                  <a:pt x="129" y="191"/>
                  <a:pt x="129" y="191"/>
                  <a:pt x="129" y="191"/>
                </a:cubicBezTo>
                <a:cubicBezTo>
                  <a:pt x="128" y="191"/>
                  <a:pt x="127" y="190"/>
                  <a:pt x="127" y="189"/>
                </a:cubicBezTo>
                <a:cubicBezTo>
                  <a:pt x="127" y="164"/>
                  <a:pt x="127" y="164"/>
                  <a:pt x="127" y="164"/>
                </a:cubicBezTo>
                <a:cubicBezTo>
                  <a:pt x="127" y="163"/>
                  <a:pt x="128" y="162"/>
                  <a:pt x="129" y="162"/>
                </a:cubicBezTo>
                <a:cubicBezTo>
                  <a:pt x="135" y="162"/>
                  <a:pt x="135" y="162"/>
                  <a:pt x="135" y="162"/>
                </a:cubicBezTo>
                <a:cubicBezTo>
                  <a:pt x="136" y="163"/>
                  <a:pt x="136" y="163"/>
                  <a:pt x="136" y="163"/>
                </a:cubicBezTo>
                <a:cubicBezTo>
                  <a:pt x="163" y="188"/>
                  <a:pt x="163" y="188"/>
                  <a:pt x="163" y="188"/>
                </a:cubicBezTo>
                <a:cubicBezTo>
                  <a:pt x="164" y="189"/>
                  <a:pt x="163" y="191"/>
                  <a:pt x="162" y="191"/>
                </a:cubicBezTo>
                <a:moveTo>
                  <a:pt x="180" y="209"/>
                </a:moveTo>
                <a:cubicBezTo>
                  <a:pt x="180" y="228"/>
                  <a:pt x="180" y="228"/>
                  <a:pt x="180" y="228"/>
                </a:cubicBezTo>
                <a:cubicBezTo>
                  <a:pt x="180" y="233"/>
                  <a:pt x="176" y="237"/>
                  <a:pt x="171" y="237"/>
                </a:cubicBezTo>
                <a:cubicBezTo>
                  <a:pt x="162" y="237"/>
                  <a:pt x="162" y="237"/>
                  <a:pt x="162" y="237"/>
                </a:cubicBezTo>
                <a:cubicBezTo>
                  <a:pt x="160" y="225"/>
                  <a:pt x="150" y="216"/>
                  <a:pt x="138" y="216"/>
                </a:cubicBezTo>
                <a:cubicBezTo>
                  <a:pt x="126" y="216"/>
                  <a:pt x="117" y="225"/>
                  <a:pt x="115" y="237"/>
                </a:cubicBezTo>
                <a:cubicBezTo>
                  <a:pt x="68" y="237"/>
                  <a:pt x="68" y="237"/>
                  <a:pt x="68" y="237"/>
                </a:cubicBezTo>
                <a:cubicBezTo>
                  <a:pt x="66" y="225"/>
                  <a:pt x="56" y="216"/>
                  <a:pt x="44" y="216"/>
                </a:cubicBezTo>
                <a:cubicBezTo>
                  <a:pt x="32" y="216"/>
                  <a:pt x="22" y="225"/>
                  <a:pt x="21" y="237"/>
                </a:cubicBezTo>
                <a:cubicBezTo>
                  <a:pt x="9" y="237"/>
                  <a:pt x="9" y="237"/>
                  <a:pt x="9" y="237"/>
                </a:cubicBezTo>
                <a:cubicBezTo>
                  <a:pt x="4" y="237"/>
                  <a:pt x="0" y="233"/>
                  <a:pt x="0" y="228"/>
                </a:cubicBezTo>
                <a:cubicBezTo>
                  <a:pt x="0" y="209"/>
                  <a:pt x="0" y="209"/>
                  <a:pt x="0" y="209"/>
                </a:cubicBezTo>
                <a:cubicBezTo>
                  <a:pt x="180" y="209"/>
                  <a:pt x="180" y="209"/>
                  <a:pt x="180" y="209"/>
                </a:cubicBezTo>
                <a:moveTo>
                  <a:pt x="138" y="222"/>
                </a:moveTo>
                <a:cubicBezTo>
                  <a:pt x="129" y="222"/>
                  <a:pt x="120" y="230"/>
                  <a:pt x="120" y="240"/>
                </a:cubicBezTo>
                <a:cubicBezTo>
                  <a:pt x="120" y="250"/>
                  <a:pt x="129" y="258"/>
                  <a:pt x="138" y="258"/>
                </a:cubicBezTo>
                <a:cubicBezTo>
                  <a:pt x="148" y="258"/>
                  <a:pt x="156" y="250"/>
                  <a:pt x="156" y="240"/>
                </a:cubicBezTo>
                <a:cubicBezTo>
                  <a:pt x="156" y="230"/>
                  <a:pt x="148" y="222"/>
                  <a:pt x="138" y="222"/>
                </a:cubicBezTo>
                <a:moveTo>
                  <a:pt x="138" y="249"/>
                </a:moveTo>
                <a:cubicBezTo>
                  <a:pt x="133" y="249"/>
                  <a:pt x="129" y="245"/>
                  <a:pt x="129" y="240"/>
                </a:cubicBezTo>
                <a:cubicBezTo>
                  <a:pt x="129" y="235"/>
                  <a:pt x="133" y="231"/>
                  <a:pt x="138" y="231"/>
                </a:cubicBezTo>
                <a:cubicBezTo>
                  <a:pt x="143" y="231"/>
                  <a:pt x="147" y="235"/>
                  <a:pt x="147" y="240"/>
                </a:cubicBezTo>
                <a:cubicBezTo>
                  <a:pt x="147" y="245"/>
                  <a:pt x="143" y="249"/>
                  <a:pt x="138" y="249"/>
                </a:cubicBezTo>
                <a:moveTo>
                  <a:pt x="44" y="222"/>
                </a:moveTo>
                <a:cubicBezTo>
                  <a:pt x="34" y="222"/>
                  <a:pt x="26" y="230"/>
                  <a:pt x="26" y="240"/>
                </a:cubicBezTo>
                <a:cubicBezTo>
                  <a:pt x="26" y="250"/>
                  <a:pt x="34" y="258"/>
                  <a:pt x="44" y="258"/>
                </a:cubicBezTo>
                <a:cubicBezTo>
                  <a:pt x="54" y="258"/>
                  <a:pt x="62" y="250"/>
                  <a:pt x="62" y="240"/>
                </a:cubicBezTo>
                <a:cubicBezTo>
                  <a:pt x="62" y="230"/>
                  <a:pt x="54" y="222"/>
                  <a:pt x="44" y="222"/>
                </a:cubicBezTo>
                <a:moveTo>
                  <a:pt x="44" y="249"/>
                </a:moveTo>
                <a:cubicBezTo>
                  <a:pt x="39" y="249"/>
                  <a:pt x="35" y="245"/>
                  <a:pt x="35" y="240"/>
                </a:cubicBezTo>
                <a:cubicBezTo>
                  <a:pt x="35" y="235"/>
                  <a:pt x="39" y="231"/>
                  <a:pt x="44" y="231"/>
                </a:cubicBezTo>
                <a:cubicBezTo>
                  <a:pt x="49" y="231"/>
                  <a:pt x="53" y="235"/>
                  <a:pt x="53" y="240"/>
                </a:cubicBezTo>
                <a:cubicBezTo>
                  <a:pt x="53" y="245"/>
                  <a:pt x="49" y="249"/>
                  <a:pt x="44" y="249"/>
                </a:cubicBezTo>
              </a:path>
            </a:pathLst>
          </a:custGeom>
          <a:solidFill>
            <a:srgbClr val="01A2EB"/>
          </a:solidFill>
          <a:ln>
            <a:noFill/>
          </a:ln>
        </p:spPr>
        <p:txBody>
          <a:bodyPr vert="horz" wrap="square" lIns="91440" tIns="45720" rIns="91440" bIns="45720" numCol="1" anchor="t" anchorCtr="0" compatLnSpc="1">
            <a:normAutofit/>
          </a:bodyPr>
          <a:lstStyle/>
          <a:p>
            <a:endParaRPr lang="zh-CN" altLang="en-US">
              <a:latin typeface="微软雅黑" panose="020B0503020204020204" charset="-122"/>
              <a:ea typeface="微软雅黑" panose="020B0503020204020204" charset="-122"/>
              <a:sym typeface="微软雅黑" panose="020B0503020204020204" charset="-122"/>
            </a:endParaRPr>
          </a:p>
        </p:txBody>
      </p:sp>
      <p:grpSp>
        <p:nvGrpSpPr>
          <p:cNvPr id="25" name="Group 46"/>
          <p:cNvGrpSpPr/>
          <p:nvPr>
            <p:custDataLst>
              <p:tags r:id="rId12"/>
            </p:custDataLst>
          </p:nvPr>
        </p:nvGrpSpPr>
        <p:grpSpPr bwMode="auto">
          <a:xfrm>
            <a:off x="4810280" y="3142421"/>
            <a:ext cx="588140" cy="669028"/>
            <a:chOff x="0" y="0"/>
            <a:chExt cx="361887" cy="411805"/>
          </a:xfrm>
          <a:solidFill>
            <a:srgbClr val="084291"/>
          </a:solidFill>
        </p:grpSpPr>
        <p:sp>
          <p:nvSpPr>
            <p:cNvPr id="26" name="Freeform 68"/>
            <p:cNvSpPr>
              <a:spLocks noEditPoints="1" noChangeArrowheads="1"/>
            </p:cNvSpPr>
            <p:nvPr>
              <p:custDataLst>
                <p:tags r:id="rId13"/>
              </p:custDataLst>
            </p:nvPr>
          </p:nvSpPr>
          <p:spPr bwMode="auto">
            <a:xfrm>
              <a:off x="0" y="0"/>
              <a:ext cx="164722" cy="299495"/>
            </a:xfrm>
            <a:custGeom>
              <a:avLst/>
              <a:gdLst>
                <a:gd name="T0" fmla="*/ 164722 w 50"/>
                <a:gd name="T1" fmla="*/ 276200 h 90"/>
                <a:gd name="T2" fmla="*/ 164722 w 50"/>
                <a:gd name="T3" fmla="*/ 23294 h 90"/>
                <a:gd name="T4" fmla="*/ 144955 w 50"/>
                <a:gd name="T5" fmla="*/ 0 h 90"/>
                <a:gd name="T6" fmla="*/ 19767 w 50"/>
                <a:gd name="T7" fmla="*/ 0 h 90"/>
                <a:gd name="T8" fmla="*/ 0 w 50"/>
                <a:gd name="T9" fmla="*/ 23294 h 90"/>
                <a:gd name="T10" fmla="*/ 0 w 50"/>
                <a:gd name="T11" fmla="*/ 276200 h 90"/>
                <a:gd name="T12" fmla="*/ 19767 w 50"/>
                <a:gd name="T13" fmla="*/ 299494 h 90"/>
                <a:gd name="T14" fmla="*/ 144955 w 50"/>
                <a:gd name="T15" fmla="*/ 299494 h 90"/>
                <a:gd name="T16" fmla="*/ 164722 w 50"/>
                <a:gd name="T17" fmla="*/ 276200 h 90"/>
                <a:gd name="T18" fmla="*/ 128483 w 50"/>
                <a:gd name="T19" fmla="*/ 16639 h 90"/>
                <a:gd name="T20" fmla="*/ 135072 w 50"/>
                <a:gd name="T21" fmla="*/ 19966 h 90"/>
                <a:gd name="T22" fmla="*/ 128483 w 50"/>
                <a:gd name="T23" fmla="*/ 26622 h 90"/>
                <a:gd name="T24" fmla="*/ 125189 w 50"/>
                <a:gd name="T25" fmla="*/ 19966 h 90"/>
                <a:gd name="T26" fmla="*/ 128483 w 50"/>
                <a:gd name="T27" fmla="*/ 16639 h 90"/>
                <a:gd name="T28" fmla="*/ 52711 w 50"/>
                <a:gd name="T29" fmla="*/ 16639 h 90"/>
                <a:gd name="T30" fmla="*/ 112011 w 50"/>
                <a:gd name="T31" fmla="*/ 16639 h 90"/>
                <a:gd name="T32" fmla="*/ 112011 w 50"/>
                <a:gd name="T33" fmla="*/ 23294 h 90"/>
                <a:gd name="T34" fmla="*/ 52711 w 50"/>
                <a:gd name="T35" fmla="*/ 23294 h 90"/>
                <a:gd name="T36" fmla="*/ 52711 w 50"/>
                <a:gd name="T37" fmla="*/ 16639 h 90"/>
                <a:gd name="T38" fmla="*/ 16472 w 50"/>
                <a:gd name="T39" fmla="*/ 229612 h 90"/>
                <a:gd name="T40" fmla="*/ 16472 w 50"/>
                <a:gd name="T41" fmla="*/ 36605 h 90"/>
                <a:gd name="T42" fmla="*/ 148250 w 50"/>
                <a:gd name="T43" fmla="*/ 36605 h 90"/>
                <a:gd name="T44" fmla="*/ 148250 w 50"/>
                <a:gd name="T45" fmla="*/ 229612 h 90"/>
                <a:gd name="T46" fmla="*/ 16472 w 50"/>
                <a:gd name="T47" fmla="*/ 229612 h 90"/>
                <a:gd name="T48" fmla="*/ 82361 w 50"/>
                <a:gd name="T49" fmla="*/ 276200 h 90"/>
                <a:gd name="T50" fmla="*/ 69183 w 50"/>
                <a:gd name="T51" fmla="*/ 262889 h 90"/>
                <a:gd name="T52" fmla="*/ 82361 w 50"/>
                <a:gd name="T53" fmla="*/ 249578 h 90"/>
                <a:gd name="T54" fmla="*/ 95539 w 50"/>
                <a:gd name="T55" fmla="*/ 262889 h 90"/>
                <a:gd name="T56" fmla="*/ 82361 w 50"/>
                <a:gd name="T57" fmla="*/ 27620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w="9525" cmpd="sng">
              <a:noFill/>
              <a:bevel/>
            </a:ln>
          </p:spPr>
          <p:txBody>
            <a:bodyPr>
              <a:normAutofit/>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27" name="Freeform 69"/>
            <p:cNvSpPr>
              <a:spLocks noEditPoints="1" noChangeArrowheads="1"/>
            </p:cNvSpPr>
            <p:nvPr>
              <p:custDataLst>
                <p:tags r:id="rId14"/>
              </p:custDataLst>
            </p:nvPr>
          </p:nvSpPr>
          <p:spPr bwMode="auto">
            <a:xfrm>
              <a:off x="192174" y="112310"/>
              <a:ext cx="169713" cy="299495"/>
            </a:xfrm>
            <a:custGeom>
              <a:avLst/>
              <a:gdLst>
                <a:gd name="T0" fmla="*/ 146419 w 51"/>
                <a:gd name="T1" fmla="*/ 0 h 90"/>
                <a:gd name="T2" fmla="*/ 23294 w 51"/>
                <a:gd name="T3" fmla="*/ 0 h 90"/>
                <a:gd name="T4" fmla="*/ 0 w 51"/>
                <a:gd name="T5" fmla="*/ 23294 h 90"/>
                <a:gd name="T6" fmla="*/ 0 w 51"/>
                <a:gd name="T7" fmla="*/ 276200 h 90"/>
                <a:gd name="T8" fmla="*/ 23294 w 51"/>
                <a:gd name="T9" fmla="*/ 299494 h 90"/>
                <a:gd name="T10" fmla="*/ 146419 w 51"/>
                <a:gd name="T11" fmla="*/ 299494 h 90"/>
                <a:gd name="T12" fmla="*/ 169713 w 51"/>
                <a:gd name="T13" fmla="*/ 276200 h 90"/>
                <a:gd name="T14" fmla="*/ 169713 w 51"/>
                <a:gd name="T15" fmla="*/ 23294 h 90"/>
                <a:gd name="T16" fmla="*/ 146419 w 51"/>
                <a:gd name="T17" fmla="*/ 0 h 90"/>
                <a:gd name="T18" fmla="*/ 133108 w 51"/>
                <a:gd name="T19" fmla="*/ 16639 h 90"/>
                <a:gd name="T20" fmla="*/ 139764 w 51"/>
                <a:gd name="T21" fmla="*/ 19966 h 90"/>
                <a:gd name="T22" fmla="*/ 133108 w 51"/>
                <a:gd name="T23" fmla="*/ 26622 h 90"/>
                <a:gd name="T24" fmla="*/ 126453 w 51"/>
                <a:gd name="T25" fmla="*/ 19966 h 90"/>
                <a:gd name="T26" fmla="*/ 133108 w 51"/>
                <a:gd name="T27" fmla="*/ 16639 h 90"/>
                <a:gd name="T28" fmla="*/ 56571 w 51"/>
                <a:gd name="T29" fmla="*/ 16639 h 90"/>
                <a:gd name="T30" fmla="*/ 113142 w 51"/>
                <a:gd name="T31" fmla="*/ 16639 h 90"/>
                <a:gd name="T32" fmla="*/ 113142 w 51"/>
                <a:gd name="T33" fmla="*/ 23294 h 90"/>
                <a:gd name="T34" fmla="*/ 56571 w 51"/>
                <a:gd name="T35" fmla="*/ 23294 h 90"/>
                <a:gd name="T36" fmla="*/ 56571 w 51"/>
                <a:gd name="T37" fmla="*/ 16639 h 90"/>
                <a:gd name="T38" fmla="*/ 86520 w 51"/>
                <a:gd name="T39" fmla="*/ 276200 h 90"/>
                <a:gd name="T40" fmla="*/ 69882 w 51"/>
                <a:gd name="T41" fmla="*/ 262889 h 90"/>
                <a:gd name="T42" fmla="*/ 86520 w 51"/>
                <a:gd name="T43" fmla="*/ 249578 h 90"/>
                <a:gd name="T44" fmla="*/ 99831 w 51"/>
                <a:gd name="T45" fmla="*/ 262889 h 90"/>
                <a:gd name="T46" fmla="*/ 86520 w 51"/>
                <a:gd name="T47" fmla="*/ 276200 h 90"/>
                <a:gd name="T48" fmla="*/ 153074 w 51"/>
                <a:gd name="T49" fmla="*/ 229612 h 90"/>
                <a:gd name="T50" fmla="*/ 16639 w 51"/>
                <a:gd name="T51" fmla="*/ 229612 h 90"/>
                <a:gd name="T52" fmla="*/ 16639 w 51"/>
                <a:gd name="T53" fmla="*/ 36605 h 90"/>
                <a:gd name="T54" fmla="*/ 153074 w 51"/>
                <a:gd name="T55" fmla="*/ 36605 h 90"/>
                <a:gd name="T56" fmla="*/ 153074 w 51"/>
                <a:gd name="T57" fmla="*/ 229612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w="9525" cmpd="sng">
              <a:noFill/>
              <a:bevel/>
            </a:ln>
          </p:spPr>
          <p:txBody>
            <a:bodyPr>
              <a:normAutofit/>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28" name="Freeform 70"/>
            <p:cNvSpPr>
              <a:spLocks noChangeArrowheads="1"/>
            </p:cNvSpPr>
            <p:nvPr>
              <p:custDataLst>
                <p:tags r:id="rId15"/>
              </p:custDataLst>
            </p:nvPr>
          </p:nvSpPr>
          <p:spPr bwMode="auto">
            <a:xfrm>
              <a:off x="179696" y="17470"/>
              <a:ext cx="99831" cy="82362"/>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w="9525" cmpd="sng">
              <a:noFill/>
              <a:bevel/>
            </a:ln>
          </p:spPr>
          <p:txBody>
            <a:bodyPr>
              <a:normAutofit fontScale="25000" lnSpcReduction="20000"/>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29" name="Freeform 71"/>
            <p:cNvSpPr>
              <a:spLocks noChangeArrowheads="1"/>
            </p:cNvSpPr>
            <p:nvPr>
              <p:custDataLst>
                <p:tags r:id="rId16"/>
              </p:custDataLst>
            </p:nvPr>
          </p:nvSpPr>
          <p:spPr bwMode="auto">
            <a:xfrm>
              <a:off x="89848" y="316964"/>
              <a:ext cx="82362" cy="82362"/>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grpFill/>
            <a:ln w="9525" cmpd="sng">
              <a:noFill/>
              <a:bevel/>
            </a:ln>
          </p:spPr>
          <p:txBody>
            <a:bodyPr>
              <a:normAutofit fontScale="25000" lnSpcReduction="20000"/>
            </a:bodyPr>
            <a:lstStyle/>
            <a:p>
              <a:endParaRPr lang="zh-CN" altLang="en-US">
                <a:latin typeface="微软雅黑" panose="020B0503020204020204" charset="-122"/>
                <a:ea typeface="微软雅黑" panose="020B0503020204020204" charset="-122"/>
                <a:sym typeface="微软雅黑" panose="020B0503020204020204" charset="-122"/>
              </a:endParaRPr>
            </a:p>
          </p:txBody>
        </p:sp>
      </p:grpSp>
      <p:sp>
        <p:nvSpPr>
          <p:cNvPr id="30" name="矩形 29"/>
          <p:cNvSpPr/>
          <p:nvPr>
            <p:custDataLst>
              <p:tags r:id="rId17"/>
            </p:custDataLst>
          </p:nvPr>
        </p:nvSpPr>
        <p:spPr bwMode="auto">
          <a:xfrm>
            <a:off x="6292243" y="6521242"/>
            <a:ext cx="3240000" cy="57129"/>
          </a:xfrm>
          <a:prstGeom prst="rect">
            <a:avLst/>
          </a:prstGeom>
          <a:solidFill>
            <a:srgbClr val="01A2EB"/>
          </a:solidFill>
          <a:ln w="9525">
            <a:noFill/>
            <a:round/>
          </a:ln>
        </p:spPr>
        <p:txBody>
          <a:bodyPr vert="horz" wrap="square" lIns="91440" tIns="45720" rIns="91440" bIns="45720" numCol="1" rtlCol="0" anchor="t" anchorCtr="0" compatLnSpc="1">
            <a:normAutofit fontScale="25000" lnSpcReduction="20000"/>
          </a:bodyP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31" name="KSO_Shape"/>
          <p:cNvSpPr/>
          <p:nvPr>
            <p:custDataLst>
              <p:tags r:id="rId18"/>
            </p:custDataLst>
          </p:nvPr>
        </p:nvSpPr>
        <p:spPr bwMode="auto">
          <a:xfrm>
            <a:off x="4045336" y="2433808"/>
            <a:ext cx="2118024" cy="208625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084291"/>
          </a:solidFill>
          <a:ln>
            <a:noFill/>
          </a:ln>
        </p:spPr>
        <p:txBody>
          <a:bodyPr lIns="501445" tIns="575655" rIns="501445" bIns="614746" anchor="ctr">
            <a:normAutofit/>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33" name="KSO_Shape"/>
          <p:cNvSpPr/>
          <p:nvPr>
            <p:custDataLst>
              <p:tags r:id="rId19"/>
            </p:custDataLst>
          </p:nvPr>
        </p:nvSpPr>
        <p:spPr bwMode="auto">
          <a:xfrm>
            <a:off x="6230528" y="2872282"/>
            <a:ext cx="2118024" cy="208625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0E66CD"/>
          </a:solidFill>
          <a:ln>
            <a:noFill/>
          </a:ln>
        </p:spPr>
        <p:txBody>
          <a:bodyPr lIns="501445" tIns="575655" rIns="501445" bIns="614746" anchor="ctr">
            <a:normAutofit/>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34" name="KSO_Shape"/>
          <p:cNvSpPr/>
          <p:nvPr>
            <p:custDataLst>
              <p:tags r:id="rId20"/>
            </p:custDataLst>
          </p:nvPr>
        </p:nvSpPr>
        <p:spPr bwMode="auto">
          <a:xfrm>
            <a:off x="4937964" y="4490760"/>
            <a:ext cx="2118024" cy="208625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01A2EB"/>
          </a:solidFill>
          <a:ln>
            <a:noFill/>
          </a:ln>
        </p:spPr>
        <p:txBody>
          <a:bodyPr lIns="501445" tIns="575655" rIns="501445" bIns="614746" anchor="ctr">
            <a:normAutofit/>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35" name="矩形 34"/>
          <p:cNvSpPr/>
          <p:nvPr>
            <p:custDataLst>
              <p:tags r:id="rId21"/>
            </p:custDataLst>
          </p:nvPr>
        </p:nvSpPr>
        <p:spPr>
          <a:xfrm>
            <a:off x="791998" y="1737570"/>
            <a:ext cx="3253338" cy="1211364"/>
          </a:xfrm>
          <a:prstGeom prst="rect">
            <a:avLst/>
          </a:prstGeom>
        </p:spPr>
        <p:txBody>
          <a:bodyPr wrap="square">
            <a:normAutofit/>
          </a:bodyPr>
          <a:lstStyle/>
          <a:p>
            <a:pPr algn="r">
              <a:lnSpc>
                <a:spcPct val="120000"/>
              </a:lnSpc>
            </a:pPr>
            <a:r>
              <a:rPr lang="zh-CN" altLang="en-US" sz="2400" b="1" dirty="0">
                <a:solidFill>
                  <a:srgbClr val="084291"/>
                </a:solidFill>
                <a:latin typeface="微软雅黑" panose="020B0503020204020204" charset="-122"/>
                <a:ea typeface="微软雅黑" panose="020B0503020204020204" charset="-122"/>
                <a:sym typeface="微软雅黑" panose="020B0503020204020204" charset="-122"/>
              </a:rPr>
              <a:t>在线平台仿真实训练习</a:t>
            </a:r>
            <a:endParaRPr lang="zh-CN" altLang="en-US" sz="2400" b="1" dirty="0">
              <a:solidFill>
                <a:srgbClr val="084291"/>
              </a:solidFill>
              <a:latin typeface="微软雅黑" panose="020B0503020204020204" charset="-122"/>
              <a:ea typeface="微软雅黑" panose="020B0503020204020204" charset="-122"/>
              <a:sym typeface="微软雅黑" panose="020B0503020204020204" charset="-122"/>
            </a:endParaRPr>
          </a:p>
        </p:txBody>
      </p:sp>
      <p:sp>
        <p:nvSpPr>
          <p:cNvPr id="36" name="矩形 35"/>
          <p:cNvSpPr/>
          <p:nvPr>
            <p:custDataLst>
              <p:tags r:id="rId22"/>
            </p:custDataLst>
          </p:nvPr>
        </p:nvSpPr>
        <p:spPr>
          <a:xfrm>
            <a:off x="8146664" y="2188537"/>
            <a:ext cx="3225804" cy="1211364"/>
          </a:xfrm>
          <a:prstGeom prst="rect">
            <a:avLst/>
          </a:prstGeom>
        </p:spPr>
        <p:txBody>
          <a:bodyPr wrap="square">
            <a:normAutofit/>
          </a:bodyPr>
          <a:lstStyle/>
          <a:p>
            <a:pPr>
              <a:lnSpc>
                <a:spcPct val="120000"/>
              </a:lnSpc>
            </a:pPr>
            <a:r>
              <a:rPr lang="zh-CN" altLang="en-US" sz="2400" b="1" dirty="0">
                <a:solidFill>
                  <a:srgbClr val="0E66CD"/>
                </a:solidFill>
                <a:latin typeface="微软雅黑" panose="020B0503020204020204" charset="-122"/>
                <a:ea typeface="微软雅黑" panose="020B0503020204020204" charset="-122"/>
                <a:sym typeface="微软雅黑" panose="020B0503020204020204" charset="-122"/>
              </a:rPr>
              <a:t>与教学内容有机结合</a:t>
            </a:r>
            <a:endParaRPr lang="zh-CN" altLang="en-US" sz="2400" b="1" dirty="0">
              <a:solidFill>
                <a:srgbClr val="0E66CD"/>
              </a:solidFill>
              <a:latin typeface="微软雅黑" panose="020B0503020204020204" charset="-122"/>
              <a:ea typeface="微软雅黑" panose="020B0503020204020204" charset="-122"/>
              <a:sym typeface="微软雅黑" panose="020B0503020204020204" charset="-122"/>
            </a:endParaRPr>
          </a:p>
        </p:txBody>
      </p:sp>
      <p:sp>
        <p:nvSpPr>
          <p:cNvPr id="37" name="矩形 36"/>
          <p:cNvSpPr/>
          <p:nvPr>
            <p:custDataLst>
              <p:tags r:id="rId23"/>
            </p:custDataLst>
          </p:nvPr>
        </p:nvSpPr>
        <p:spPr>
          <a:xfrm>
            <a:off x="7098005" y="6099211"/>
            <a:ext cx="3305272" cy="515129"/>
          </a:xfrm>
          <a:prstGeom prst="rect">
            <a:avLst/>
          </a:prstGeom>
        </p:spPr>
        <p:txBody>
          <a:bodyPr wrap="square">
            <a:normAutofit lnSpcReduction="10000"/>
          </a:bodyPr>
          <a:lstStyle/>
          <a:p>
            <a:pPr>
              <a:lnSpc>
                <a:spcPct val="120000"/>
              </a:lnSpc>
            </a:pPr>
            <a:r>
              <a:rPr lang="zh-CN" altLang="en-US" sz="2400" b="1" dirty="0">
                <a:solidFill>
                  <a:srgbClr val="01A2EB"/>
                </a:solidFill>
                <a:latin typeface="微软雅黑" panose="020B0503020204020204" charset="-122"/>
                <a:ea typeface="微软雅黑" panose="020B0503020204020204" charset="-122"/>
                <a:sym typeface="微软雅黑" panose="020B0503020204020204" charset="-122"/>
              </a:rPr>
              <a:t>与岗位能力相对接</a:t>
            </a:r>
            <a:endParaRPr lang="zh-CN" altLang="en-US" sz="2400" b="1" dirty="0">
              <a:solidFill>
                <a:srgbClr val="01A2EB"/>
              </a:solidFill>
              <a:latin typeface="微软雅黑" panose="020B0503020204020204" charset="-122"/>
              <a:ea typeface="微软雅黑" panose="020B0503020204020204" charset="-122"/>
              <a:sym typeface="微软雅黑" panose="020B0503020204020204" charset="-122"/>
            </a:endParaRPr>
          </a:p>
          <a:p>
            <a:pPr>
              <a:lnSpc>
                <a:spcPct val="120000"/>
              </a:lnSpc>
            </a:pPr>
            <a:endParaRPr lang="zh-CN" altLang="en-US" dirty="0">
              <a:solidFill>
                <a:srgbClr val="01A2EB"/>
              </a:solidFill>
              <a:latin typeface="微软雅黑" panose="020B0503020204020204" charset="-122"/>
              <a:ea typeface="微软雅黑" panose="020B0503020204020204" charset="-122"/>
              <a:sym typeface="微软雅黑" panose="020B0503020204020204" charset="-122"/>
            </a:endParaRPr>
          </a:p>
        </p:txBody>
      </p:sp>
    </p:spTree>
    <p:custDataLst>
      <p:tags r:id="rId24"/>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3070743" y="336092"/>
            <a:ext cx="912125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18392"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应用场景</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44" name="圆角矩形 10"/>
          <p:cNvSpPr/>
          <p:nvPr/>
        </p:nvSpPr>
        <p:spPr>
          <a:xfrm rot="900000">
            <a:off x="680740" y="1724149"/>
            <a:ext cx="2178000" cy="2142000"/>
          </a:xfrm>
          <a:prstGeom prst="roundRect">
            <a:avLst>
              <a:gd name="adj" fmla="val 93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grpSp>
        <p:nvGrpSpPr>
          <p:cNvPr id="55" name="组合 54"/>
          <p:cNvGrpSpPr/>
          <p:nvPr/>
        </p:nvGrpSpPr>
        <p:grpSpPr>
          <a:xfrm>
            <a:off x="815255" y="4334773"/>
            <a:ext cx="1908970" cy="432713"/>
            <a:chOff x="1132631" y="4981807"/>
            <a:chExt cx="1908970" cy="432713"/>
          </a:xfrm>
          <a:effectLst>
            <a:outerShdw blurRad="127000" dist="63500" dir="2700000" algn="tl" rotWithShape="0">
              <a:prstClr val="black">
                <a:alpha val="40000"/>
              </a:prstClr>
            </a:outerShdw>
          </a:effectLst>
        </p:grpSpPr>
        <p:sp>
          <p:nvSpPr>
            <p:cNvPr id="56" name="圆角矩形 23"/>
            <p:cNvSpPr/>
            <p:nvPr/>
          </p:nvSpPr>
          <p:spPr>
            <a:xfrm>
              <a:off x="1132631" y="4981807"/>
              <a:ext cx="1908970" cy="432713"/>
            </a:xfrm>
            <a:prstGeom prst="roundRect">
              <a:avLst>
                <a:gd name="adj" fmla="val 50000"/>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57" name="TextBox 11"/>
            <p:cNvSpPr txBox="1"/>
            <p:nvPr/>
          </p:nvSpPr>
          <p:spPr>
            <a:xfrm>
              <a:off x="1471770" y="4990190"/>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教师备课</a:t>
              </a:r>
              <a:endParaRPr lang="en-US" altLang="zh-CN" sz="2000"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58" name="TextBox 12"/>
          <p:cNvSpPr txBox="1"/>
          <p:nvPr/>
        </p:nvSpPr>
        <p:spPr>
          <a:xfrm>
            <a:off x="713501" y="5010600"/>
            <a:ext cx="2110393" cy="1060450"/>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教师可以在家、办公室等任何地方进行备课上传。</a:t>
            </a:r>
            <a:endParaRPr lang="en-US" altLang="zh-CN"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grpSp>
        <p:nvGrpSpPr>
          <p:cNvPr id="59" name="组合 58"/>
          <p:cNvGrpSpPr/>
          <p:nvPr/>
        </p:nvGrpSpPr>
        <p:grpSpPr>
          <a:xfrm>
            <a:off x="3662917" y="4320296"/>
            <a:ext cx="1908970" cy="432713"/>
            <a:chOff x="3880181" y="4981807"/>
            <a:chExt cx="1908970" cy="432713"/>
          </a:xfrm>
          <a:effectLst>
            <a:outerShdw blurRad="127000" dist="63500" dir="2700000" algn="tl" rotWithShape="0">
              <a:prstClr val="black">
                <a:alpha val="40000"/>
              </a:prstClr>
            </a:outerShdw>
          </a:effectLst>
        </p:grpSpPr>
        <p:sp>
          <p:nvSpPr>
            <p:cNvPr id="60" name="圆角矩形 27"/>
            <p:cNvSpPr/>
            <p:nvPr/>
          </p:nvSpPr>
          <p:spPr>
            <a:xfrm>
              <a:off x="3880181" y="4981807"/>
              <a:ext cx="1908970" cy="432713"/>
            </a:xfrm>
            <a:prstGeom prst="roundRect">
              <a:avLst>
                <a:gd name="adj" fmla="val 50000"/>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70" name="TextBox 11"/>
            <p:cNvSpPr txBox="1"/>
            <p:nvPr/>
          </p:nvSpPr>
          <p:spPr>
            <a:xfrm>
              <a:off x="4013202" y="4997787"/>
              <a:ext cx="1723549"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学生完成作业</a:t>
              </a:r>
              <a:endParaRPr lang="en-US" altLang="zh-CN" sz="2000"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71" name="TextBox 12"/>
          <p:cNvSpPr txBox="1"/>
          <p:nvPr/>
        </p:nvSpPr>
        <p:spPr>
          <a:xfrm>
            <a:off x="3348354" y="5010600"/>
            <a:ext cx="2538096" cy="1061829"/>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学生在宿舍、教室、图书馆均可进行实训任务制作，分组任务由组长提交实训。</a:t>
            </a:r>
            <a:endParaRPr lang="en-US" altLang="zh-CN"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grpSp>
        <p:nvGrpSpPr>
          <p:cNvPr id="72" name="组合 71"/>
          <p:cNvGrpSpPr/>
          <p:nvPr/>
        </p:nvGrpSpPr>
        <p:grpSpPr>
          <a:xfrm>
            <a:off x="6510579" y="4320296"/>
            <a:ext cx="1908970" cy="432713"/>
            <a:chOff x="6424648" y="4981807"/>
            <a:chExt cx="1908970" cy="432713"/>
          </a:xfrm>
          <a:effectLst>
            <a:outerShdw blurRad="127000" dist="63500" dir="2700000" algn="tl" rotWithShape="0">
              <a:prstClr val="black">
                <a:alpha val="40000"/>
              </a:prstClr>
            </a:outerShdw>
          </a:effectLst>
        </p:grpSpPr>
        <p:sp>
          <p:nvSpPr>
            <p:cNvPr id="73" name="圆角矩形 31"/>
            <p:cNvSpPr/>
            <p:nvPr/>
          </p:nvSpPr>
          <p:spPr>
            <a:xfrm>
              <a:off x="6424648" y="4981807"/>
              <a:ext cx="1908970" cy="432713"/>
            </a:xfrm>
            <a:prstGeom prst="roundRect">
              <a:avLst>
                <a:gd name="adj" fmla="val 50000"/>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74" name="TextBox 11"/>
            <p:cNvSpPr txBox="1"/>
            <p:nvPr/>
          </p:nvSpPr>
          <p:spPr>
            <a:xfrm>
              <a:off x="6773839" y="5009689"/>
              <a:ext cx="1210588" cy="400110"/>
            </a:xfrm>
            <a:prstGeom prst="rect">
              <a:avLst/>
            </a:prstGeom>
            <a:noFill/>
          </p:spPr>
          <p:txBody>
            <a:bodyPr wrap="none" rtlCol="0">
              <a:spAutoFit/>
            </a:bodyPr>
            <a:lstStyle/>
            <a:p>
              <a:pPr algn="ctr">
                <a:buNone/>
              </a:pP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课堂教学</a:t>
              </a:r>
              <a:endParaRPr lang="en-US" altLang="zh-CN" sz="2000"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75" name="TextBox 12"/>
          <p:cNvSpPr txBox="1"/>
          <p:nvPr/>
        </p:nvSpPr>
        <p:spPr>
          <a:xfrm>
            <a:off x="6402406" y="5010600"/>
            <a:ext cx="2124172" cy="1061829"/>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普通教室授课，老师登录系统教学，学生课后登录系统完成实训。</a:t>
            </a:r>
            <a:endParaRPr lang="en-US" altLang="zh-CN"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grpSp>
        <p:nvGrpSpPr>
          <p:cNvPr id="76" name="组合 75"/>
          <p:cNvGrpSpPr/>
          <p:nvPr/>
        </p:nvGrpSpPr>
        <p:grpSpPr>
          <a:xfrm>
            <a:off x="9358242" y="4320296"/>
            <a:ext cx="1908970" cy="447190"/>
            <a:chOff x="9172198" y="4967330"/>
            <a:chExt cx="1908970" cy="447190"/>
          </a:xfrm>
          <a:effectLst>
            <a:outerShdw blurRad="127000" dist="63500" dir="2700000" algn="tl" rotWithShape="0">
              <a:prstClr val="black">
                <a:alpha val="40000"/>
              </a:prstClr>
            </a:outerShdw>
          </a:effectLst>
        </p:grpSpPr>
        <p:sp>
          <p:nvSpPr>
            <p:cNvPr id="77" name="圆角矩形 35"/>
            <p:cNvSpPr/>
            <p:nvPr/>
          </p:nvSpPr>
          <p:spPr>
            <a:xfrm>
              <a:off x="9172198" y="4981807"/>
              <a:ext cx="1908970" cy="432713"/>
            </a:xfrm>
            <a:prstGeom prst="roundRect">
              <a:avLst>
                <a:gd name="adj" fmla="val 50000"/>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78" name="TextBox 11"/>
            <p:cNvSpPr txBox="1"/>
            <p:nvPr/>
          </p:nvSpPr>
          <p:spPr>
            <a:xfrm>
              <a:off x="9393148" y="4967330"/>
              <a:ext cx="146706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charset="-122"/>
                  <a:ea typeface="微软雅黑" panose="020B0503020204020204" charset="-122"/>
                  <a:sym typeface="微软雅黑" panose="020B0503020204020204" charset="-122"/>
                </a:rPr>
                <a:t>实训室教学</a:t>
              </a:r>
              <a:endParaRPr lang="zh-CN" altLang="en-US" sz="2000"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79" name="TextBox 12"/>
          <p:cNvSpPr txBox="1"/>
          <p:nvPr/>
        </p:nvSpPr>
        <p:spPr>
          <a:xfrm>
            <a:off x="9122268" y="5010600"/>
            <a:ext cx="2376312" cy="1061829"/>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老师和学生可在课堂中同时登录系统，学生提交实训任务，老师在线批改。</a:t>
            </a:r>
            <a:endParaRPr lang="en-US" altLang="zh-CN" sz="1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80" name="圆角矩形 12"/>
          <p:cNvSpPr/>
          <p:nvPr/>
        </p:nvSpPr>
        <p:spPr>
          <a:xfrm rot="900000">
            <a:off x="3550053" y="1724149"/>
            <a:ext cx="2178000" cy="2142000"/>
          </a:xfrm>
          <a:prstGeom prst="roundRect">
            <a:avLst>
              <a:gd name="adj" fmla="val 93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1" name="图片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257" y="1724149"/>
            <a:ext cx="2218253" cy="2142000"/>
          </a:xfrm>
          <a:prstGeom prst="roundRect">
            <a:avLst/>
          </a:prstGeom>
          <a:solidFill>
            <a:schemeClr val="bg2">
              <a:lumMod val="85000"/>
              <a:alpha val="50000"/>
            </a:schemeClr>
          </a:solidFill>
        </p:spPr>
      </p:pic>
      <p:sp>
        <p:nvSpPr>
          <p:cNvPr id="82" name="圆角矩形 14"/>
          <p:cNvSpPr/>
          <p:nvPr/>
        </p:nvSpPr>
        <p:spPr>
          <a:xfrm rot="900000">
            <a:off x="6375493" y="1724149"/>
            <a:ext cx="2178000" cy="2142000"/>
          </a:xfrm>
          <a:prstGeom prst="roundRect">
            <a:avLst>
              <a:gd name="adj" fmla="val 93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3" name="图片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9570" y="1724149"/>
            <a:ext cx="2189845" cy="2142000"/>
          </a:xfrm>
          <a:prstGeom prst="roundRect">
            <a:avLst/>
          </a:prstGeom>
          <a:solidFill>
            <a:schemeClr val="bg2">
              <a:lumMod val="85000"/>
              <a:alpha val="50000"/>
            </a:schemeClr>
          </a:solidFill>
        </p:spPr>
      </p:pic>
      <p:sp>
        <p:nvSpPr>
          <p:cNvPr id="84" name="圆角矩形 16"/>
          <p:cNvSpPr/>
          <p:nvPr/>
        </p:nvSpPr>
        <p:spPr>
          <a:xfrm rot="900000">
            <a:off x="9223727" y="1724149"/>
            <a:ext cx="2178000" cy="2142000"/>
          </a:xfrm>
          <a:prstGeom prst="roundRect">
            <a:avLst>
              <a:gd name="adj" fmla="val 93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5" name="图片 84"/>
          <p:cNvPicPr/>
          <p:nvPr/>
        </p:nvPicPr>
        <p:blipFill>
          <a:blip r:embed="rId6">
            <a:extLst>
              <a:ext uri="{28A0092B-C50C-407E-A947-70E740481C1C}">
                <a14:useLocalDpi xmlns:a14="http://schemas.microsoft.com/office/drawing/2010/main" val="0"/>
              </a:ext>
            </a:extLst>
          </a:blip>
          <a:stretch>
            <a:fillRect/>
          </a:stretch>
        </p:blipFill>
        <p:spPr>
          <a:xfrm>
            <a:off x="9200933" y="1724149"/>
            <a:ext cx="2188800" cy="2142000"/>
          </a:xfrm>
          <a:prstGeom prst="roundRect">
            <a:avLst/>
          </a:prstGeom>
          <a:solidFill>
            <a:schemeClr val="bg2">
              <a:lumMod val="85000"/>
              <a:alpha val="50000"/>
            </a:schemeClr>
          </a:solidFill>
        </p:spPr>
      </p:pic>
      <p:pic>
        <p:nvPicPr>
          <p:cNvPr id="11" name="图片 10"/>
          <p:cNvPicPr/>
          <p:nvPr/>
        </p:nvPicPr>
        <p:blipFill>
          <a:blip r:embed="rId7" cstate="print">
            <a:extLst>
              <a:ext uri="{28A0092B-C50C-407E-A947-70E740481C1C}">
                <a14:useLocalDpi xmlns:a14="http://schemas.microsoft.com/office/drawing/2010/main" val="0"/>
              </a:ext>
            </a:extLst>
          </a:blip>
          <a:stretch>
            <a:fillRect/>
          </a:stretch>
        </p:blipFill>
        <p:spPr>
          <a:xfrm>
            <a:off x="598734" y="1724149"/>
            <a:ext cx="2178000" cy="2142000"/>
          </a:xfrm>
          <a:prstGeom prst="roundRect">
            <a:avLst/>
          </a:prstGeom>
          <a:solidFill>
            <a:schemeClr val="bg2">
              <a:lumMod val="85000"/>
              <a:alpha val="50000"/>
            </a:schemeClr>
          </a:solidFill>
        </p:spPr>
      </p:pic>
    </p:spTree>
    <p:custDataLst>
      <p:tags r:id="rId8"/>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4738870" y="336092"/>
            <a:ext cx="7453131"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3616696" cy="523220"/>
          </a:xfrm>
          <a:prstGeom prst="rect">
            <a:avLst/>
          </a:prstGeom>
        </p:spPr>
        <p:txBody>
          <a:bodyPr wrap="none">
            <a:spAutoFit/>
          </a:bodyPr>
          <a:lstStyle/>
          <a:p>
            <a:r>
              <a:rPr lang="zh-CN" altLang="en-US" sz="2800" b="1">
                <a:solidFill>
                  <a:schemeClr val="tx1">
                    <a:lumMod val="95000"/>
                    <a:lumOff val="5000"/>
                  </a:schemeClr>
                </a:solidFill>
              </a:rPr>
              <a:t>赋能</a:t>
            </a:r>
            <a:r>
              <a:rPr lang="en-US" altLang="zh-CN" sz="2800" b="1">
                <a:solidFill>
                  <a:schemeClr val="tx1">
                    <a:lumMod val="95000"/>
                    <a:lumOff val="5000"/>
                  </a:schemeClr>
                </a:solidFill>
              </a:rPr>
              <a:t>1</a:t>
            </a:r>
            <a:r>
              <a:rPr lang="zh-CN" altLang="en-US" sz="2800" b="1">
                <a:solidFill>
                  <a:schemeClr val="tx1">
                    <a:lumMod val="95000"/>
                    <a:lumOff val="5000"/>
                  </a:schemeClr>
                </a:solidFill>
              </a:rPr>
              <a:t>：学生技能提升</a:t>
            </a:r>
            <a:endParaRPr lang="zh-CN" altLang="en-US" sz="2800" b="1">
              <a:solidFill>
                <a:schemeClr val="tx1">
                  <a:lumMod val="95000"/>
                  <a:lumOff val="5000"/>
                </a:schemeClr>
              </a:solidFill>
            </a:endParaRPr>
          </a:p>
        </p:txBody>
      </p:sp>
      <p:sp>
        <p:nvSpPr>
          <p:cNvPr id="77" name="文本框 76"/>
          <p:cNvSpPr txBox="1"/>
          <p:nvPr>
            <p:custDataLst>
              <p:tags r:id="rId4"/>
            </p:custDataLst>
          </p:nvPr>
        </p:nvSpPr>
        <p:spPr>
          <a:xfrm>
            <a:off x="-1219835" y="5749528"/>
            <a:ext cx="2810510" cy="966470"/>
          </a:xfrm>
          <a:prstGeom prst="rect">
            <a:avLst/>
          </a:prstGeom>
          <a:noFill/>
        </p:spPr>
        <p:txBody>
          <a:bodyPr wrap="square" rtlCol="0">
            <a:normAutofit/>
            <a:scene3d>
              <a:camera prst="orthographicFront"/>
              <a:lightRig rig="threePt" dir="t"/>
            </a:scene3d>
          </a:bodyPr>
          <a:lstStyle/>
          <a:p>
            <a:pPr marL="0" lvl="1" algn="ctr" fontAlgn="auto">
              <a:lnSpc>
                <a:spcPct val="130000"/>
              </a:lnSpc>
              <a:spcAft>
                <a:spcPts val="1000"/>
              </a:spcAft>
            </a:pPr>
            <a:endParaRPr lang="zh-CN" altLang="en-US" sz="1000" spc="150" dirty="0">
              <a:solidFill>
                <a:schemeClr val="dk1"/>
              </a:solidFill>
              <a:effectLst/>
              <a:uFillTx/>
              <a:latin typeface="微软雅黑" panose="020B0503020204020204" charset="-122"/>
              <a:ea typeface="微软雅黑" panose="020B0503020204020204" charset="-122"/>
              <a:sym typeface="微软雅黑" panose="020B0503020204020204" charset="-122"/>
            </a:endParaRPr>
          </a:p>
        </p:txBody>
      </p:sp>
      <p:sp>
        <p:nvSpPr>
          <p:cNvPr id="43" name="椭圆 42"/>
          <p:cNvSpPr/>
          <p:nvPr>
            <p:custDataLst>
              <p:tags r:id="rId5"/>
            </p:custDataLst>
          </p:nvPr>
        </p:nvSpPr>
        <p:spPr>
          <a:xfrm>
            <a:off x="1438135" y="4038574"/>
            <a:ext cx="193977" cy="193978"/>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44" name="椭圆 43"/>
          <p:cNvSpPr/>
          <p:nvPr>
            <p:custDataLst>
              <p:tags r:id="rId6"/>
            </p:custDataLst>
          </p:nvPr>
        </p:nvSpPr>
        <p:spPr>
          <a:xfrm>
            <a:off x="1631565" y="2356563"/>
            <a:ext cx="1322331" cy="1359872"/>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a:solidFill>
                  <a:sysClr val="window" lastClr="FFFFFF"/>
                </a:solidFill>
                <a:latin typeface="微软雅黑" panose="020B0503020204020204" charset="-122"/>
                <a:ea typeface="微软雅黑" panose="020B0503020204020204" charset="-122"/>
                <a:sym typeface="微软雅黑" panose="020B0503020204020204" charset="-122"/>
              </a:rPr>
              <a:t>最真实的企业需求</a:t>
            </a: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45" name="椭圆 44"/>
          <p:cNvSpPr/>
          <p:nvPr>
            <p:custDataLst>
              <p:tags r:id="rId7"/>
            </p:custDataLst>
          </p:nvPr>
        </p:nvSpPr>
        <p:spPr>
          <a:xfrm>
            <a:off x="2169463" y="4106410"/>
            <a:ext cx="1134067" cy="1210829"/>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Autofit/>
          </a:bodyPr>
          <a:lstStyle/>
          <a:p>
            <a:pPr algn="ctr"/>
            <a:r>
              <a:rPr lang="zh-CN" altLang="en-US" sz="2000">
                <a:solidFill>
                  <a:sysClr val="window" lastClr="FFFFFF"/>
                </a:solidFill>
                <a:latin typeface="微软雅黑" panose="020B0503020204020204" charset="-122"/>
                <a:ea typeface="微软雅黑" panose="020B0503020204020204" charset="-122"/>
                <a:sym typeface="微软雅黑" panose="020B0503020204020204" charset="-122"/>
              </a:rPr>
              <a:t>最灵活的课堂体验</a:t>
            </a:r>
            <a:endParaRPr lang="zh-CN" altLang="en-US" sz="2000">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46" name="椭圆 45"/>
          <p:cNvSpPr/>
          <p:nvPr>
            <p:custDataLst>
              <p:tags r:id="rId8"/>
            </p:custDataLst>
          </p:nvPr>
        </p:nvSpPr>
        <p:spPr>
          <a:xfrm>
            <a:off x="2954290" y="3560061"/>
            <a:ext cx="349159" cy="349159"/>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47" name="椭圆 46"/>
          <p:cNvSpPr/>
          <p:nvPr>
            <p:custDataLst>
              <p:tags r:id="rId9"/>
            </p:custDataLst>
          </p:nvPr>
        </p:nvSpPr>
        <p:spPr>
          <a:xfrm>
            <a:off x="3478030" y="3701066"/>
            <a:ext cx="465547" cy="465547"/>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90000" lnSpcReduction="1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48" name="椭圆 47"/>
          <p:cNvSpPr/>
          <p:nvPr>
            <p:custDataLst>
              <p:tags r:id="rId10"/>
            </p:custDataLst>
          </p:nvPr>
        </p:nvSpPr>
        <p:spPr>
          <a:xfrm>
            <a:off x="3082723" y="2892273"/>
            <a:ext cx="349159" cy="34915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49" name="椭圆 48"/>
          <p:cNvSpPr/>
          <p:nvPr>
            <p:custDataLst>
              <p:tags r:id="rId11"/>
            </p:custDataLst>
          </p:nvPr>
        </p:nvSpPr>
        <p:spPr>
          <a:xfrm>
            <a:off x="4202475" y="5317054"/>
            <a:ext cx="349159" cy="349159"/>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0" name="椭圆 49"/>
          <p:cNvSpPr/>
          <p:nvPr>
            <p:custDataLst>
              <p:tags r:id="rId12"/>
            </p:custDataLst>
          </p:nvPr>
        </p:nvSpPr>
        <p:spPr>
          <a:xfrm>
            <a:off x="4628094" y="4704531"/>
            <a:ext cx="137558" cy="137558"/>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1" name="椭圆 50"/>
          <p:cNvSpPr/>
          <p:nvPr>
            <p:custDataLst>
              <p:tags r:id="rId13"/>
            </p:custDataLst>
          </p:nvPr>
        </p:nvSpPr>
        <p:spPr>
          <a:xfrm>
            <a:off x="4803862" y="4292046"/>
            <a:ext cx="193977" cy="193978"/>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2" name="椭圆 51"/>
          <p:cNvSpPr/>
          <p:nvPr>
            <p:custDataLst>
              <p:tags r:id="rId14"/>
            </p:custDataLst>
          </p:nvPr>
        </p:nvSpPr>
        <p:spPr>
          <a:xfrm>
            <a:off x="4027460" y="2640801"/>
            <a:ext cx="1201267" cy="1201267"/>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lnSpcReduction="10000"/>
          </a:bodyPr>
          <a:lstStyle/>
          <a:p>
            <a:pPr algn="ctr"/>
            <a:r>
              <a:rPr lang="zh-CN" altLang="en-US" sz="2000" dirty="0">
                <a:solidFill>
                  <a:sysClr val="window" lastClr="FFFFFF"/>
                </a:solidFill>
                <a:latin typeface="微软雅黑" panose="020B0503020204020204" charset="-122"/>
                <a:ea typeface="微软雅黑" panose="020B0503020204020204" charset="-122"/>
                <a:sym typeface="微软雅黑" panose="020B0503020204020204" charset="-122"/>
              </a:rPr>
              <a:t>最前沿的学术知识</a:t>
            </a:r>
            <a:endParaRPr lang="zh-CN" altLang="en-US" sz="2000" dirty="0">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3" name="椭圆 52"/>
          <p:cNvSpPr/>
          <p:nvPr>
            <p:custDataLst>
              <p:tags r:id="rId15"/>
            </p:custDataLst>
          </p:nvPr>
        </p:nvSpPr>
        <p:spPr>
          <a:xfrm>
            <a:off x="4055166" y="2384728"/>
            <a:ext cx="174580" cy="174580"/>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4" name="椭圆 53"/>
          <p:cNvSpPr/>
          <p:nvPr>
            <p:custDataLst>
              <p:tags r:id="rId16"/>
            </p:custDataLst>
          </p:nvPr>
        </p:nvSpPr>
        <p:spPr>
          <a:xfrm>
            <a:off x="5013412" y="2472019"/>
            <a:ext cx="137558" cy="137558"/>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5" name="椭圆 54"/>
          <p:cNvSpPr/>
          <p:nvPr>
            <p:custDataLst>
              <p:tags r:id="rId17"/>
            </p:custDataLst>
          </p:nvPr>
        </p:nvSpPr>
        <p:spPr>
          <a:xfrm>
            <a:off x="5571570" y="3701066"/>
            <a:ext cx="588715" cy="588715"/>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6" name="椭圆 55"/>
          <p:cNvSpPr/>
          <p:nvPr>
            <p:custDataLst>
              <p:tags r:id="rId18"/>
            </p:custDataLst>
          </p:nvPr>
        </p:nvSpPr>
        <p:spPr>
          <a:xfrm>
            <a:off x="5985706" y="3066853"/>
            <a:ext cx="349159" cy="349159"/>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7" name="椭圆 56"/>
          <p:cNvSpPr/>
          <p:nvPr>
            <p:custDataLst>
              <p:tags r:id="rId19"/>
            </p:custDataLst>
          </p:nvPr>
        </p:nvSpPr>
        <p:spPr>
          <a:xfrm>
            <a:off x="5611401" y="1862864"/>
            <a:ext cx="588715" cy="588715"/>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8" name="椭圆 57"/>
          <p:cNvSpPr/>
          <p:nvPr>
            <p:custDataLst>
              <p:tags r:id="rId20"/>
            </p:custDataLst>
          </p:nvPr>
        </p:nvSpPr>
        <p:spPr>
          <a:xfrm>
            <a:off x="5424302" y="4493024"/>
            <a:ext cx="992309" cy="940760"/>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fontScale="90000" lnSpcReduction="10000"/>
          </a:bodyPr>
          <a:lstStyle/>
          <a:p>
            <a:pPr algn="ctr"/>
            <a:r>
              <a:rPr lang="zh-CN" altLang="en-US">
                <a:solidFill>
                  <a:sysClr val="window" lastClr="FFFFFF"/>
                </a:solidFill>
                <a:latin typeface="微软雅黑" panose="020B0503020204020204" charset="-122"/>
                <a:ea typeface="微软雅黑" panose="020B0503020204020204" charset="-122"/>
                <a:sym typeface="微软雅黑" panose="020B0503020204020204" charset="-122"/>
              </a:rPr>
              <a:t>最丰富的课程资源</a:t>
            </a: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59" name="椭圆 58"/>
          <p:cNvSpPr/>
          <p:nvPr>
            <p:custDataLst>
              <p:tags r:id="rId21"/>
            </p:custDataLst>
          </p:nvPr>
        </p:nvSpPr>
        <p:spPr>
          <a:xfrm>
            <a:off x="6204759" y="5136130"/>
            <a:ext cx="349159" cy="34915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0" name="椭圆 59"/>
          <p:cNvSpPr/>
          <p:nvPr>
            <p:custDataLst>
              <p:tags r:id="rId22"/>
            </p:custDataLst>
          </p:nvPr>
        </p:nvSpPr>
        <p:spPr>
          <a:xfrm>
            <a:off x="6591964" y="5279269"/>
            <a:ext cx="137558" cy="137558"/>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1" name="椭圆 60"/>
          <p:cNvSpPr/>
          <p:nvPr>
            <p:custDataLst>
              <p:tags r:id="rId23"/>
            </p:custDataLst>
          </p:nvPr>
        </p:nvSpPr>
        <p:spPr>
          <a:xfrm>
            <a:off x="7558346" y="5724408"/>
            <a:ext cx="77591" cy="77591"/>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2" name="椭圆 61"/>
          <p:cNvSpPr/>
          <p:nvPr>
            <p:custDataLst>
              <p:tags r:id="rId24"/>
            </p:custDataLst>
          </p:nvPr>
        </p:nvSpPr>
        <p:spPr>
          <a:xfrm>
            <a:off x="7300237" y="5136130"/>
            <a:ext cx="296903" cy="29690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50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3" name="椭圆 62"/>
          <p:cNvSpPr/>
          <p:nvPr>
            <p:custDataLst>
              <p:tags r:id="rId25"/>
            </p:custDataLst>
          </p:nvPr>
        </p:nvSpPr>
        <p:spPr>
          <a:xfrm>
            <a:off x="6618442" y="2181708"/>
            <a:ext cx="1483642" cy="1483642"/>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lnSpcReduction="10000"/>
          </a:bodyPr>
          <a:lstStyle/>
          <a:p>
            <a:pPr algn="ctr"/>
            <a:r>
              <a:rPr lang="zh-CN" altLang="en-US" sz="2400" dirty="0">
                <a:solidFill>
                  <a:sysClr val="window" lastClr="FFFFFF"/>
                </a:solidFill>
                <a:latin typeface="微软雅黑" panose="020B0503020204020204" charset="-122"/>
                <a:ea typeface="微软雅黑" panose="020B0503020204020204" charset="-122"/>
                <a:sym typeface="微软雅黑" panose="020B0503020204020204" charset="-122"/>
              </a:rPr>
              <a:t>最有去的实训练习</a:t>
            </a:r>
            <a:endParaRPr lang="zh-CN" altLang="en-US" sz="2400" dirty="0">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4" name="椭圆 63"/>
          <p:cNvSpPr/>
          <p:nvPr>
            <p:custDataLst>
              <p:tags r:id="rId26"/>
            </p:custDataLst>
          </p:nvPr>
        </p:nvSpPr>
        <p:spPr>
          <a:xfrm>
            <a:off x="8637841" y="1948584"/>
            <a:ext cx="87290" cy="87290"/>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5" name="椭圆 64"/>
          <p:cNvSpPr/>
          <p:nvPr>
            <p:custDataLst>
              <p:tags r:id="rId27"/>
            </p:custDataLst>
          </p:nvPr>
        </p:nvSpPr>
        <p:spPr>
          <a:xfrm>
            <a:off x="8265571" y="2355494"/>
            <a:ext cx="465547" cy="465547"/>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90000" lnSpcReduction="1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6" name="椭圆 65"/>
          <p:cNvSpPr/>
          <p:nvPr>
            <p:custDataLst>
              <p:tags r:id="rId28"/>
            </p:custDataLst>
          </p:nvPr>
        </p:nvSpPr>
        <p:spPr>
          <a:xfrm>
            <a:off x="8747609" y="2672916"/>
            <a:ext cx="104376" cy="104376"/>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7" name="椭圆 66"/>
          <p:cNvSpPr/>
          <p:nvPr>
            <p:custDataLst>
              <p:tags r:id="rId29"/>
            </p:custDataLst>
          </p:nvPr>
        </p:nvSpPr>
        <p:spPr>
          <a:xfrm>
            <a:off x="5299557" y="4542766"/>
            <a:ext cx="124821" cy="124821"/>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8" name="椭圆 67"/>
          <p:cNvSpPr/>
          <p:nvPr>
            <p:custDataLst>
              <p:tags r:id="rId30"/>
            </p:custDataLst>
          </p:nvPr>
        </p:nvSpPr>
        <p:spPr>
          <a:xfrm>
            <a:off x="8512736" y="3196934"/>
            <a:ext cx="137558" cy="137558"/>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69" name="椭圆 68"/>
          <p:cNvSpPr/>
          <p:nvPr>
            <p:custDataLst>
              <p:tags r:id="rId31"/>
            </p:custDataLst>
          </p:nvPr>
        </p:nvSpPr>
        <p:spPr>
          <a:xfrm>
            <a:off x="8897942" y="3285411"/>
            <a:ext cx="77591" cy="77591"/>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0" name="椭圆 69"/>
          <p:cNvSpPr/>
          <p:nvPr>
            <p:custDataLst>
              <p:tags r:id="rId32"/>
            </p:custDataLst>
          </p:nvPr>
        </p:nvSpPr>
        <p:spPr>
          <a:xfrm>
            <a:off x="8958551" y="3854296"/>
            <a:ext cx="252172" cy="252172"/>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37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1" name="椭圆 70"/>
          <p:cNvSpPr/>
          <p:nvPr>
            <p:custDataLst>
              <p:tags r:id="rId33"/>
            </p:custDataLst>
          </p:nvPr>
        </p:nvSpPr>
        <p:spPr>
          <a:xfrm>
            <a:off x="8508247" y="4721070"/>
            <a:ext cx="1042176" cy="1004075"/>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lstStyle/>
          <a:p>
            <a:pPr algn="ctr"/>
            <a:r>
              <a:rPr lang="zh-CN" altLang="en-US">
                <a:solidFill>
                  <a:sysClr val="window" lastClr="FFFFFF"/>
                </a:solidFill>
                <a:latin typeface="微软雅黑" panose="020B0503020204020204" charset="-122"/>
                <a:ea typeface="微软雅黑" panose="020B0503020204020204" charset="-122"/>
                <a:sym typeface="微软雅黑" panose="020B0503020204020204" charset="-122"/>
              </a:rPr>
              <a:t>最新鲜的品牌案例</a:t>
            </a: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2" name="椭圆 71"/>
          <p:cNvSpPr/>
          <p:nvPr>
            <p:custDataLst>
              <p:tags r:id="rId34"/>
            </p:custDataLst>
          </p:nvPr>
        </p:nvSpPr>
        <p:spPr>
          <a:xfrm>
            <a:off x="9627127" y="4318425"/>
            <a:ext cx="349159" cy="349159"/>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3" name="椭圆 72"/>
          <p:cNvSpPr/>
          <p:nvPr>
            <p:custDataLst>
              <p:tags r:id="rId35"/>
            </p:custDataLst>
          </p:nvPr>
        </p:nvSpPr>
        <p:spPr>
          <a:xfrm>
            <a:off x="9352593" y="3380563"/>
            <a:ext cx="197544" cy="197544"/>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4" name="椭圆 73"/>
          <p:cNvSpPr/>
          <p:nvPr>
            <p:custDataLst>
              <p:tags r:id="rId36"/>
            </p:custDataLst>
          </p:nvPr>
        </p:nvSpPr>
        <p:spPr>
          <a:xfrm>
            <a:off x="9313923" y="2281243"/>
            <a:ext cx="472431" cy="472431"/>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90000" lnSpcReduction="1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5" name="椭圆 74"/>
          <p:cNvSpPr/>
          <p:nvPr>
            <p:custDataLst>
              <p:tags r:id="rId37"/>
            </p:custDataLst>
          </p:nvPr>
        </p:nvSpPr>
        <p:spPr>
          <a:xfrm>
            <a:off x="10500027" y="2716150"/>
            <a:ext cx="170018" cy="170018"/>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6" name="椭圆 75"/>
          <p:cNvSpPr/>
          <p:nvPr>
            <p:custDataLst>
              <p:tags r:id="rId38"/>
            </p:custDataLst>
          </p:nvPr>
        </p:nvSpPr>
        <p:spPr>
          <a:xfrm>
            <a:off x="9955574" y="2987227"/>
            <a:ext cx="272612" cy="272612"/>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4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8" name="椭圆 77"/>
          <p:cNvSpPr/>
          <p:nvPr>
            <p:custDataLst>
              <p:tags r:id="rId39"/>
            </p:custDataLst>
          </p:nvPr>
        </p:nvSpPr>
        <p:spPr>
          <a:xfrm>
            <a:off x="6416362" y="4292046"/>
            <a:ext cx="137558" cy="137558"/>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79" name="椭圆 78"/>
          <p:cNvSpPr/>
          <p:nvPr>
            <p:custDataLst>
              <p:tags r:id="rId40"/>
            </p:custDataLst>
          </p:nvPr>
        </p:nvSpPr>
        <p:spPr>
          <a:xfrm>
            <a:off x="6852645" y="4230897"/>
            <a:ext cx="489967" cy="48996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lnSpcReduction="1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0" name="椭圆 79"/>
          <p:cNvSpPr/>
          <p:nvPr>
            <p:custDataLst>
              <p:tags r:id="rId41"/>
            </p:custDataLst>
          </p:nvPr>
        </p:nvSpPr>
        <p:spPr>
          <a:xfrm>
            <a:off x="7597142" y="4257525"/>
            <a:ext cx="69042" cy="69042"/>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1" name="椭圆 80"/>
          <p:cNvSpPr/>
          <p:nvPr>
            <p:custDataLst>
              <p:tags r:id="rId42"/>
            </p:custDataLst>
          </p:nvPr>
        </p:nvSpPr>
        <p:spPr>
          <a:xfrm>
            <a:off x="8045429" y="4022122"/>
            <a:ext cx="271634" cy="271634"/>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4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2" name="椭圆 81"/>
          <p:cNvSpPr/>
          <p:nvPr>
            <p:custDataLst>
              <p:tags r:id="rId43"/>
            </p:custDataLst>
          </p:nvPr>
        </p:nvSpPr>
        <p:spPr>
          <a:xfrm>
            <a:off x="8131633" y="2802990"/>
            <a:ext cx="197544" cy="197544"/>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3" name="椭圆 82"/>
          <p:cNvSpPr/>
          <p:nvPr>
            <p:custDataLst>
              <p:tags r:id="rId44"/>
            </p:custDataLst>
          </p:nvPr>
        </p:nvSpPr>
        <p:spPr>
          <a:xfrm>
            <a:off x="8775327" y="3171149"/>
            <a:ext cx="94564" cy="94564"/>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4" name="椭圆 83"/>
          <p:cNvSpPr/>
          <p:nvPr>
            <p:custDataLst>
              <p:tags r:id="rId45"/>
            </p:custDataLst>
          </p:nvPr>
        </p:nvSpPr>
        <p:spPr>
          <a:xfrm>
            <a:off x="9566095" y="3198445"/>
            <a:ext cx="85009" cy="85009"/>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5" name="椭圆 84"/>
          <p:cNvSpPr/>
          <p:nvPr>
            <p:custDataLst>
              <p:tags r:id="rId46"/>
            </p:custDataLst>
          </p:nvPr>
        </p:nvSpPr>
        <p:spPr>
          <a:xfrm>
            <a:off x="3773902" y="4808272"/>
            <a:ext cx="588715" cy="588715"/>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6" name="椭圆 85"/>
          <p:cNvSpPr/>
          <p:nvPr>
            <p:custDataLst>
              <p:tags r:id="rId47"/>
            </p:custDataLst>
          </p:nvPr>
        </p:nvSpPr>
        <p:spPr>
          <a:xfrm>
            <a:off x="5396991" y="3259840"/>
            <a:ext cx="349159" cy="34915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7" name="椭圆 86"/>
          <p:cNvSpPr/>
          <p:nvPr>
            <p:custDataLst>
              <p:tags r:id="rId48"/>
            </p:custDataLst>
          </p:nvPr>
        </p:nvSpPr>
        <p:spPr>
          <a:xfrm>
            <a:off x="6604390" y="5575854"/>
            <a:ext cx="588715" cy="588715"/>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8" name="椭圆 87"/>
          <p:cNvSpPr/>
          <p:nvPr>
            <p:custDataLst>
              <p:tags r:id="rId49"/>
            </p:custDataLst>
          </p:nvPr>
        </p:nvSpPr>
        <p:spPr>
          <a:xfrm>
            <a:off x="8036318" y="4928049"/>
            <a:ext cx="349159" cy="34915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2500" lnSpcReduction="20000"/>
          </a:bodyPr>
          <a:lstStyle/>
          <a:p>
            <a:pPr algn="ctr"/>
            <a:endParaRPr lang="zh-CN" altLang="en-US">
              <a:solidFill>
                <a:sysClr val="window" lastClr="FFFFFF"/>
              </a:solidFill>
              <a:latin typeface="微软雅黑" panose="020B0503020204020204" charset="-122"/>
              <a:ea typeface="微软雅黑" panose="020B0503020204020204" charset="-122"/>
              <a:sym typeface="微软雅黑" panose="020B0503020204020204" charset="-122"/>
            </a:endParaRPr>
          </a:p>
        </p:txBody>
      </p:sp>
      <p:sp>
        <p:nvSpPr>
          <p:cNvPr id="89" name="椭圆 88"/>
          <p:cNvSpPr/>
          <p:nvPr>
            <p:custDataLst>
              <p:tags r:id="rId50"/>
            </p:custDataLst>
          </p:nvPr>
        </p:nvSpPr>
        <p:spPr>
          <a:xfrm>
            <a:off x="8780568" y="2752863"/>
            <a:ext cx="1201267" cy="1201267"/>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lnSpcReduction="10000"/>
          </a:bodyPr>
          <a:lstStyle/>
          <a:p>
            <a:pPr algn="ctr"/>
            <a:r>
              <a:rPr lang="zh-CN" altLang="en-US" sz="2000">
                <a:solidFill>
                  <a:sysClr val="window" lastClr="FFFFFF"/>
                </a:solidFill>
                <a:latin typeface="微软雅黑" panose="020B0503020204020204" charset="-122"/>
                <a:ea typeface="微软雅黑" panose="020B0503020204020204" charset="-122"/>
                <a:sym typeface="微软雅黑" panose="020B0503020204020204" charset="-122"/>
              </a:rPr>
              <a:t>职业技能认证证书</a:t>
            </a:r>
            <a:endParaRPr lang="zh-CN" altLang="en-US" sz="2000">
              <a:solidFill>
                <a:sysClr val="window" lastClr="FFFFFF"/>
              </a:solidFill>
              <a:latin typeface="微软雅黑" panose="020B0503020204020204" charset="-122"/>
              <a:ea typeface="微软雅黑" panose="020B0503020204020204" charset="-122"/>
              <a:sym typeface="微软雅黑" panose="020B0503020204020204" charset="-122"/>
            </a:endParaRPr>
          </a:p>
        </p:txBody>
      </p:sp>
    </p:spTree>
    <p:custDataLst>
      <p:tags r:id="rId51"/>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4738870" y="336092"/>
            <a:ext cx="7453131"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42" name="图片 41"/>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3616696" cy="523220"/>
          </a:xfrm>
          <a:prstGeom prst="rect">
            <a:avLst/>
          </a:prstGeom>
        </p:spPr>
        <p:txBody>
          <a:bodyPr wrap="none">
            <a:spAutoFit/>
          </a:bodyPr>
          <a:lstStyle/>
          <a:p>
            <a:r>
              <a:rPr lang="zh-CN" altLang="en-US" sz="2800" b="1">
                <a:solidFill>
                  <a:schemeClr val="tx1">
                    <a:lumMod val="95000"/>
                    <a:lumOff val="5000"/>
                  </a:schemeClr>
                </a:solidFill>
              </a:rPr>
              <a:t>赋能</a:t>
            </a:r>
            <a:r>
              <a:rPr lang="en-US" altLang="zh-CN" sz="2800" b="1">
                <a:solidFill>
                  <a:schemeClr val="tx1">
                    <a:lumMod val="95000"/>
                    <a:lumOff val="5000"/>
                  </a:schemeClr>
                </a:solidFill>
              </a:rPr>
              <a:t>2</a:t>
            </a:r>
            <a:r>
              <a:rPr lang="zh-CN" altLang="en-US" sz="2800" b="1">
                <a:solidFill>
                  <a:schemeClr val="tx1">
                    <a:lumMod val="95000"/>
                    <a:lumOff val="5000"/>
                  </a:schemeClr>
                </a:solidFill>
              </a:rPr>
              <a:t>：教师进阶赋能</a:t>
            </a:r>
            <a:endParaRPr lang="zh-CN" altLang="en-US" sz="2800" b="1">
              <a:solidFill>
                <a:schemeClr val="tx1">
                  <a:lumMod val="95000"/>
                  <a:lumOff val="5000"/>
                </a:schemeClr>
              </a:solidFill>
            </a:endParaRPr>
          </a:p>
        </p:txBody>
      </p:sp>
      <p:sp>
        <p:nvSpPr>
          <p:cNvPr id="77" name="文本框 76"/>
          <p:cNvSpPr txBox="1"/>
          <p:nvPr>
            <p:custDataLst>
              <p:tags r:id="rId4"/>
            </p:custDataLst>
          </p:nvPr>
        </p:nvSpPr>
        <p:spPr>
          <a:xfrm>
            <a:off x="-1219835" y="5749528"/>
            <a:ext cx="2810510" cy="966470"/>
          </a:xfrm>
          <a:prstGeom prst="rect">
            <a:avLst/>
          </a:prstGeom>
          <a:noFill/>
        </p:spPr>
        <p:txBody>
          <a:bodyPr wrap="square" rtlCol="0">
            <a:normAutofit/>
            <a:scene3d>
              <a:camera prst="orthographicFront"/>
              <a:lightRig rig="threePt" dir="t"/>
            </a:scene3d>
          </a:bodyPr>
          <a:lstStyle/>
          <a:p>
            <a:pPr marL="0" lvl="1" algn="ctr" fontAlgn="auto">
              <a:lnSpc>
                <a:spcPct val="130000"/>
              </a:lnSpc>
              <a:spcAft>
                <a:spcPts val="1000"/>
              </a:spcAft>
            </a:pPr>
            <a:endParaRPr lang="zh-CN" altLang="en-US" sz="1000" spc="150" dirty="0">
              <a:solidFill>
                <a:schemeClr val="dk1"/>
              </a:solidFill>
              <a:effectLst/>
              <a:uFillTx/>
              <a:latin typeface="微软雅黑" panose="020B0503020204020204" charset="-122"/>
              <a:ea typeface="微软雅黑" panose="020B0503020204020204" charset="-122"/>
              <a:sym typeface="微软雅黑" panose="020B0503020204020204" charset="-122"/>
            </a:endParaRPr>
          </a:p>
        </p:txBody>
      </p:sp>
      <p:sp>
        <p:nvSpPr>
          <p:cNvPr id="90" name="矩形 89"/>
          <p:cNvSpPr/>
          <p:nvPr>
            <p:custDataLst>
              <p:tags r:id="rId5"/>
            </p:custDataLst>
          </p:nvPr>
        </p:nvSpPr>
        <p:spPr>
          <a:xfrm>
            <a:off x="1776730" y="2183182"/>
            <a:ext cx="3852240" cy="1357327"/>
          </a:xfrm>
          <a:prstGeom prst="rect">
            <a:avLst/>
          </a:prstGeom>
          <a:noFill/>
          <a:ln>
            <a:solidFill>
              <a:srgbClr val="FFFFFF">
                <a:lumMod val="75000"/>
              </a:srgbClr>
            </a:solidFill>
          </a:ln>
        </p:spPr>
        <p:style>
          <a:lnRef idx="2">
            <a:srgbClr val="8BB5C7">
              <a:shade val="50000"/>
            </a:srgbClr>
          </a:lnRef>
          <a:fillRef idx="1">
            <a:srgbClr val="8BB5C7"/>
          </a:fillRef>
          <a:effectRef idx="0">
            <a:srgbClr val="8BB5C7"/>
          </a:effectRef>
          <a:fontRef idx="minor">
            <a:srgbClr val="FFFFFF"/>
          </a:fontRef>
        </p:style>
        <p:txBody>
          <a:bodyPr rtlCol="0" anchor="ctr"/>
          <a:lstStyle/>
          <a:p>
            <a:pPr algn="ctr">
              <a:lnSpc>
                <a:spcPct val="120000"/>
              </a:lnSpc>
            </a:pPr>
            <a:endParaRPr lang="zh-CN" altLang="en-US">
              <a:solidFill>
                <a:prstClr val="white"/>
              </a:solidFill>
              <a:latin typeface="微软雅黑" panose="020B0503020204020204" charset="-122"/>
              <a:ea typeface="微软雅黑" panose="020B0503020204020204" charset="-122"/>
              <a:sym typeface="微软雅黑" panose="020B0503020204020204" charset="-122"/>
            </a:endParaRPr>
          </a:p>
        </p:txBody>
      </p:sp>
      <p:sp>
        <p:nvSpPr>
          <p:cNvPr id="91" name="矩形 90"/>
          <p:cNvSpPr/>
          <p:nvPr>
            <p:custDataLst>
              <p:tags r:id="rId6"/>
            </p:custDataLst>
          </p:nvPr>
        </p:nvSpPr>
        <p:spPr>
          <a:xfrm>
            <a:off x="2287207" y="1963441"/>
            <a:ext cx="2830723" cy="494700"/>
          </a:xfrm>
          <a:prstGeom prst="rect">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400" b="1">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2" name="矩形 91"/>
          <p:cNvSpPr/>
          <p:nvPr>
            <p:custDataLst>
              <p:tags r:id="rId7"/>
            </p:custDataLst>
          </p:nvPr>
        </p:nvSpPr>
        <p:spPr>
          <a:xfrm>
            <a:off x="1776730" y="4295203"/>
            <a:ext cx="3852240" cy="1357327"/>
          </a:xfrm>
          <a:prstGeom prst="rect">
            <a:avLst/>
          </a:prstGeom>
          <a:noFill/>
          <a:ln>
            <a:solidFill>
              <a:srgbClr val="FFFFFF">
                <a:lumMod val="75000"/>
              </a:srgbClr>
            </a:solidFill>
          </a:ln>
        </p:spPr>
        <p:style>
          <a:lnRef idx="2">
            <a:srgbClr val="8BB5C7">
              <a:shade val="50000"/>
            </a:srgbClr>
          </a:lnRef>
          <a:fillRef idx="1">
            <a:srgbClr val="8BB5C7"/>
          </a:fillRef>
          <a:effectRef idx="0">
            <a:srgbClr val="8BB5C7"/>
          </a:effectRef>
          <a:fontRef idx="minor">
            <a:srgbClr val="FFFFFF"/>
          </a:fontRef>
        </p:style>
        <p:txBody>
          <a:bodyPr rtlCol="0" anchor="ctr"/>
          <a:lstStyle/>
          <a:p>
            <a:pPr algn="ctr">
              <a:lnSpc>
                <a:spcPct val="120000"/>
              </a:lnSpc>
            </a:pPr>
            <a:endParaRPr lang="zh-CN" altLang="en-US">
              <a:solidFill>
                <a:srgbClr val="474546"/>
              </a:solidFill>
              <a:latin typeface="微软雅黑" panose="020B0503020204020204" charset="-122"/>
              <a:ea typeface="微软雅黑" panose="020B0503020204020204" charset="-122"/>
              <a:sym typeface="微软雅黑" panose="020B0503020204020204" charset="-122"/>
            </a:endParaRPr>
          </a:p>
        </p:txBody>
      </p:sp>
      <p:sp>
        <p:nvSpPr>
          <p:cNvPr id="93" name="矩形 92"/>
          <p:cNvSpPr/>
          <p:nvPr>
            <p:custDataLst>
              <p:tags r:id="rId8"/>
            </p:custDataLst>
          </p:nvPr>
        </p:nvSpPr>
        <p:spPr>
          <a:xfrm>
            <a:off x="2287207" y="4074898"/>
            <a:ext cx="2830723" cy="494700"/>
          </a:xfrm>
          <a:prstGeom prst="rect">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400" b="1">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4" name="矩形 93"/>
          <p:cNvSpPr/>
          <p:nvPr>
            <p:custDataLst>
              <p:tags r:id="rId9"/>
            </p:custDataLst>
          </p:nvPr>
        </p:nvSpPr>
        <p:spPr>
          <a:xfrm>
            <a:off x="6273470" y="2183182"/>
            <a:ext cx="3852240" cy="1357327"/>
          </a:xfrm>
          <a:prstGeom prst="rect">
            <a:avLst/>
          </a:prstGeom>
          <a:noFill/>
          <a:ln>
            <a:solidFill>
              <a:srgbClr val="FFFFFF">
                <a:lumMod val="75000"/>
              </a:srgbClr>
            </a:solidFill>
          </a:ln>
        </p:spPr>
        <p:style>
          <a:lnRef idx="2">
            <a:srgbClr val="8BB5C7">
              <a:shade val="50000"/>
            </a:srgbClr>
          </a:lnRef>
          <a:fillRef idx="1">
            <a:srgbClr val="8BB5C7"/>
          </a:fillRef>
          <a:effectRef idx="0">
            <a:srgbClr val="8BB5C7"/>
          </a:effectRef>
          <a:fontRef idx="minor">
            <a:srgbClr val="FFFFFF"/>
          </a:fontRef>
        </p:style>
        <p:txBody>
          <a:bodyPr rtlCol="0" anchor="ctr"/>
          <a:lstStyle/>
          <a:p>
            <a:pPr algn="ctr">
              <a:lnSpc>
                <a:spcPct val="120000"/>
              </a:lnSpc>
            </a:pPr>
            <a:endParaRPr lang="zh-CN" altLang="en-US">
              <a:solidFill>
                <a:prstClr val="white"/>
              </a:solidFill>
              <a:latin typeface="微软雅黑" panose="020B0503020204020204" charset="-122"/>
              <a:ea typeface="微软雅黑" panose="020B0503020204020204" charset="-122"/>
              <a:sym typeface="微软雅黑" panose="020B0503020204020204" charset="-122"/>
            </a:endParaRPr>
          </a:p>
        </p:txBody>
      </p:sp>
      <p:sp>
        <p:nvSpPr>
          <p:cNvPr id="95" name="矩形 94"/>
          <p:cNvSpPr/>
          <p:nvPr>
            <p:custDataLst>
              <p:tags r:id="rId10"/>
            </p:custDataLst>
          </p:nvPr>
        </p:nvSpPr>
        <p:spPr>
          <a:xfrm>
            <a:off x="6783947" y="1963441"/>
            <a:ext cx="2830723" cy="494700"/>
          </a:xfrm>
          <a:prstGeom prst="rect">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400" b="1">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6" name="矩形 95"/>
          <p:cNvSpPr/>
          <p:nvPr>
            <p:custDataLst>
              <p:tags r:id="rId11"/>
            </p:custDataLst>
          </p:nvPr>
        </p:nvSpPr>
        <p:spPr>
          <a:xfrm>
            <a:off x="6273470" y="4295203"/>
            <a:ext cx="3852240" cy="1357327"/>
          </a:xfrm>
          <a:prstGeom prst="rect">
            <a:avLst/>
          </a:prstGeom>
          <a:noFill/>
          <a:ln>
            <a:solidFill>
              <a:srgbClr val="FFFFFF">
                <a:lumMod val="75000"/>
              </a:srgbClr>
            </a:solidFill>
          </a:ln>
        </p:spPr>
        <p:style>
          <a:lnRef idx="2">
            <a:srgbClr val="8BB5C7">
              <a:shade val="50000"/>
            </a:srgbClr>
          </a:lnRef>
          <a:fillRef idx="1">
            <a:srgbClr val="8BB5C7"/>
          </a:fillRef>
          <a:effectRef idx="0">
            <a:srgbClr val="8BB5C7"/>
          </a:effectRef>
          <a:fontRef idx="minor">
            <a:srgbClr val="FFFFFF"/>
          </a:fontRef>
        </p:style>
        <p:txBody>
          <a:bodyPr rtlCol="0" anchor="ctr"/>
          <a:lstStyle/>
          <a:p>
            <a:pPr algn="ctr">
              <a:lnSpc>
                <a:spcPct val="120000"/>
              </a:lnSpc>
            </a:pPr>
            <a:endParaRPr lang="zh-CN" altLang="en-US">
              <a:solidFill>
                <a:srgbClr val="474546"/>
              </a:solidFill>
              <a:latin typeface="微软雅黑" panose="020B0503020204020204" charset="-122"/>
              <a:ea typeface="微软雅黑" panose="020B0503020204020204" charset="-122"/>
              <a:sym typeface="微软雅黑" panose="020B0503020204020204" charset="-122"/>
            </a:endParaRPr>
          </a:p>
        </p:txBody>
      </p:sp>
      <p:sp>
        <p:nvSpPr>
          <p:cNvPr id="97" name="矩形 96"/>
          <p:cNvSpPr/>
          <p:nvPr>
            <p:custDataLst>
              <p:tags r:id="rId12"/>
            </p:custDataLst>
          </p:nvPr>
        </p:nvSpPr>
        <p:spPr>
          <a:xfrm>
            <a:off x="6783947" y="4074898"/>
            <a:ext cx="2830723" cy="494700"/>
          </a:xfrm>
          <a:prstGeom prst="rect">
            <a:avLst/>
          </a:prstGeom>
          <a:gradFill>
            <a:gsLst>
              <a:gs pos="0">
                <a:srgbClr val="084291"/>
              </a:gs>
              <a:gs pos="100000">
                <a:srgbClr val="106FE2"/>
              </a:gs>
            </a:gsLst>
            <a:lin ang="1200000" scaled="0"/>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400" b="1">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8" name="文本框 97"/>
          <p:cNvSpPr txBox="1"/>
          <p:nvPr>
            <p:custDataLst>
              <p:tags r:id="rId13"/>
            </p:custDataLst>
          </p:nvPr>
        </p:nvSpPr>
        <p:spPr>
          <a:xfrm>
            <a:off x="2342424" y="1961750"/>
            <a:ext cx="2700568" cy="49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fontAlgn="base">
              <a:spcBef>
                <a:spcPct val="0"/>
              </a:spcBef>
              <a:spcAft>
                <a:spcPct val="0"/>
              </a:spcAft>
              <a:defRPr sz="2400">
                <a:solidFill>
                  <a:prstClr val="white"/>
                </a:solidFill>
                <a:latin typeface="Arial" panose="020B0604020202020204" pitchFamily="34" charset="0"/>
                <a:ea typeface="微软雅黑" panose="020B0503020204020204" charset="-122"/>
              </a:defRPr>
            </a:lvl1pPr>
            <a:lvl2pPr marL="742950" indent="-285750">
              <a:defRPr>
                <a:latin typeface="Calibri" panose="020F0502020204030204" pitchFamily="34" charset="0"/>
                <a:ea typeface="微软雅黑" panose="020B0503020204020204" charset="-122"/>
              </a:defRPr>
            </a:lvl2pPr>
            <a:lvl3pPr marL="1143000" indent="-228600">
              <a:defRPr>
                <a:latin typeface="Calibri" panose="020F0502020204030204" pitchFamily="34" charset="0"/>
                <a:ea typeface="微软雅黑" panose="020B0503020204020204" charset="-122"/>
              </a:defRPr>
            </a:lvl3pPr>
            <a:lvl4pPr marL="1600200" indent="-228600">
              <a:defRPr>
                <a:latin typeface="Calibri" panose="020F0502020204030204" pitchFamily="34" charset="0"/>
                <a:ea typeface="微软雅黑" panose="020B0503020204020204" charset="-122"/>
              </a:defRPr>
            </a:lvl4pPr>
            <a:lvl5pPr marL="2057400" indent="-228600">
              <a:defRPr>
                <a:latin typeface="Calibri" panose="020F0502020204030204" pitchFamily="34" charset="0"/>
                <a:ea typeface="微软雅黑" panose="020B0503020204020204" charset="-122"/>
              </a:defRPr>
            </a:lvl5pPr>
            <a:lvl6pPr marL="2514600" indent="-228600" fontAlgn="base">
              <a:spcBef>
                <a:spcPct val="0"/>
              </a:spcBef>
              <a:spcAft>
                <a:spcPct val="0"/>
              </a:spcAft>
              <a:defRPr>
                <a:latin typeface="Calibri" panose="020F0502020204030204" pitchFamily="34" charset="0"/>
                <a:ea typeface="微软雅黑" panose="020B0503020204020204" charset="-122"/>
              </a:defRPr>
            </a:lvl6pPr>
            <a:lvl7pPr marL="2971800" indent="-228600" fontAlgn="base">
              <a:spcBef>
                <a:spcPct val="0"/>
              </a:spcBef>
              <a:spcAft>
                <a:spcPct val="0"/>
              </a:spcAft>
              <a:defRPr>
                <a:latin typeface="Calibri" panose="020F0502020204030204" pitchFamily="34" charset="0"/>
                <a:ea typeface="微软雅黑" panose="020B0503020204020204" charset="-122"/>
              </a:defRPr>
            </a:lvl7pPr>
            <a:lvl8pPr marL="3429000" indent="-228600" fontAlgn="base">
              <a:spcBef>
                <a:spcPct val="0"/>
              </a:spcBef>
              <a:spcAft>
                <a:spcPct val="0"/>
              </a:spcAft>
              <a:defRPr>
                <a:latin typeface="Calibri" panose="020F0502020204030204" pitchFamily="34" charset="0"/>
                <a:ea typeface="微软雅黑" panose="020B0503020204020204" charset="-122"/>
              </a:defRPr>
            </a:lvl8pPr>
            <a:lvl9pPr marL="3886200" indent="-228600" fontAlgn="base">
              <a:spcBef>
                <a:spcPct val="0"/>
              </a:spcBef>
              <a:spcAft>
                <a:spcPct val="0"/>
              </a:spcAft>
              <a:defRPr>
                <a:latin typeface="Calibri" panose="020F0502020204030204" pitchFamily="34" charset="0"/>
                <a:ea typeface="微软雅黑" panose="020B0503020204020204" charset="-122"/>
              </a:defRPr>
            </a:lvl9pPr>
          </a:lstStyle>
          <a:p>
            <a:pPr>
              <a:lnSpc>
                <a:spcPct val="120000"/>
              </a:lnSpc>
            </a:pPr>
            <a:r>
              <a:rPr lang="zh-CN" altLang="en-US" sz="2000" b="1" spc="300">
                <a:solidFill>
                  <a:srgbClr val="FFFFFF"/>
                </a:solidFill>
                <a:latin typeface="微软雅黑" panose="020B0503020204020204" charset="-122"/>
                <a:ea typeface="微软雅黑" panose="020B0503020204020204" charset="-122"/>
                <a:sym typeface="微软雅黑" panose="020B0503020204020204" charset="-122"/>
              </a:rPr>
              <a:t>一站式工作</a:t>
            </a:r>
            <a:endParaRPr lang="zh-CN" altLang="en-US" sz="2000" b="1" spc="3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99" name="文本框 98"/>
          <p:cNvSpPr txBox="1"/>
          <p:nvPr>
            <p:custDataLst>
              <p:tags r:id="rId14"/>
            </p:custDataLst>
          </p:nvPr>
        </p:nvSpPr>
        <p:spPr>
          <a:xfrm>
            <a:off x="1935057" y="2626610"/>
            <a:ext cx="3535023" cy="800085"/>
          </a:xfrm>
          <a:prstGeom prst="rect">
            <a:avLst/>
          </a:prstGeom>
        </p:spPr>
        <p:txBody>
          <a:bodyPr wrap="square" lIns="91440" tIns="45720" rIns="91440" bIns="45720">
            <a:normAutofit/>
          </a:bodyPr>
          <a:lstStyle>
            <a:defPPr>
              <a:defRPr lang="zh-CN"/>
            </a:defPPr>
            <a:lvl1pPr>
              <a:defRPr sz="1400">
                <a:solidFill>
                  <a:srgbClr val="474546"/>
                </a:solidFill>
                <a:latin typeface="Arial" panose="020B0604020202020204" pitchFamily="34" charset="0"/>
              </a:defRPr>
            </a:lvl1pPr>
          </a:lstStyle>
          <a:p>
            <a:pPr algn="ctr">
              <a:lnSpc>
                <a:spcPct val="130000"/>
              </a:lnSpc>
            </a:pPr>
            <a:r>
              <a:rPr lang="zh-CN" altLang="en-US" spc="150">
                <a:solidFill>
                  <a:srgbClr val="000000"/>
                </a:solidFill>
                <a:latin typeface="微软雅黑" panose="020B0503020204020204" charset="-122"/>
                <a:ea typeface="微软雅黑" panose="020B0503020204020204" charset="-122"/>
                <a:sym typeface="微软雅黑" panose="020B0503020204020204" charset="-122"/>
              </a:rPr>
              <a:t>备课、班级管理、通知、作业批改</a:t>
            </a:r>
            <a:endParaRPr lang="zh-CN" altLang="en-US" spc="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100" name="文本框 99"/>
          <p:cNvSpPr txBox="1"/>
          <p:nvPr>
            <p:custDataLst>
              <p:tags r:id="rId15"/>
            </p:custDataLst>
          </p:nvPr>
        </p:nvSpPr>
        <p:spPr>
          <a:xfrm>
            <a:off x="6849869" y="1961750"/>
            <a:ext cx="2700568" cy="49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fontAlgn="base">
              <a:spcBef>
                <a:spcPct val="0"/>
              </a:spcBef>
              <a:spcAft>
                <a:spcPct val="0"/>
              </a:spcAft>
              <a:defRPr sz="2400">
                <a:solidFill>
                  <a:prstClr val="white"/>
                </a:solidFill>
                <a:latin typeface="Arial" panose="020B0604020202020204" pitchFamily="34" charset="0"/>
                <a:ea typeface="微软雅黑" panose="020B0503020204020204" charset="-122"/>
              </a:defRPr>
            </a:lvl1pPr>
            <a:lvl2pPr marL="742950" indent="-285750">
              <a:defRPr>
                <a:latin typeface="Calibri" panose="020F0502020204030204" pitchFamily="34" charset="0"/>
                <a:ea typeface="微软雅黑" panose="020B0503020204020204" charset="-122"/>
              </a:defRPr>
            </a:lvl2pPr>
            <a:lvl3pPr marL="1143000" indent="-228600">
              <a:defRPr>
                <a:latin typeface="Calibri" panose="020F0502020204030204" pitchFamily="34" charset="0"/>
                <a:ea typeface="微软雅黑" panose="020B0503020204020204" charset="-122"/>
              </a:defRPr>
            </a:lvl3pPr>
            <a:lvl4pPr marL="1600200" indent="-228600">
              <a:defRPr>
                <a:latin typeface="Calibri" panose="020F0502020204030204" pitchFamily="34" charset="0"/>
                <a:ea typeface="微软雅黑" panose="020B0503020204020204" charset="-122"/>
              </a:defRPr>
            </a:lvl4pPr>
            <a:lvl5pPr marL="2057400" indent="-228600">
              <a:defRPr>
                <a:latin typeface="Calibri" panose="020F0502020204030204" pitchFamily="34" charset="0"/>
                <a:ea typeface="微软雅黑" panose="020B0503020204020204" charset="-122"/>
              </a:defRPr>
            </a:lvl5pPr>
            <a:lvl6pPr marL="2514600" indent="-228600" fontAlgn="base">
              <a:spcBef>
                <a:spcPct val="0"/>
              </a:spcBef>
              <a:spcAft>
                <a:spcPct val="0"/>
              </a:spcAft>
              <a:defRPr>
                <a:latin typeface="Calibri" panose="020F0502020204030204" pitchFamily="34" charset="0"/>
                <a:ea typeface="微软雅黑" panose="020B0503020204020204" charset="-122"/>
              </a:defRPr>
            </a:lvl6pPr>
            <a:lvl7pPr marL="2971800" indent="-228600" fontAlgn="base">
              <a:spcBef>
                <a:spcPct val="0"/>
              </a:spcBef>
              <a:spcAft>
                <a:spcPct val="0"/>
              </a:spcAft>
              <a:defRPr>
                <a:latin typeface="Calibri" panose="020F0502020204030204" pitchFamily="34" charset="0"/>
                <a:ea typeface="微软雅黑" panose="020B0503020204020204" charset="-122"/>
              </a:defRPr>
            </a:lvl7pPr>
            <a:lvl8pPr marL="3429000" indent="-228600" fontAlgn="base">
              <a:spcBef>
                <a:spcPct val="0"/>
              </a:spcBef>
              <a:spcAft>
                <a:spcPct val="0"/>
              </a:spcAft>
              <a:defRPr>
                <a:latin typeface="Calibri" panose="020F0502020204030204" pitchFamily="34" charset="0"/>
                <a:ea typeface="微软雅黑" panose="020B0503020204020204" charset="-122"/>
              </a:defRPr>
            </a:lvl8pPr>
            <a:lvl9pPr marL="3886200" indent="-228600" fontAlgn="base">
              <a:spcBef>
                <a:spcPct val="0"/>
              </a:spcBef>
              <a:spcAft>
                <a:spcPct val="0"/>
              </a:spcAft>
              <a:defRPr>
                <a:latin typeface="Calibri" panose="020F0502020204030204" pitchFamily="34" charset="0"/>
                <a:ea typeface="微软雅黑" panose="020B0503020204020204" charset="-122"/>
              </a:defRPr>
            </a:lvl9pPr>
          </a:lstStyle>
          <a:p>
            <a:pPr>
              <a:lnSpc>
                <a:spcPct val="120000"/>
              </a:lnSpc>
            </a:pPr>
            <a:r>
              <a:rPr lang="zh-CN" altLang="en-US" sz="2000" b="1" spc="300">
                <a:solidFill>
                  <a:srgbClr val="FFFFFF"/>
                </a:solidFill>
                <a:latin typeface="微软雅黑" panose="020B0503020204020204" charset="-122"/>
                <a:ea typeface="微软雅黑" panose="020B0503020204020204" charset="-122"/>
                <a:sym typeface="微软雅黑" panose="020B0503020204020204" charset="-122"/>
              </a:rPr>
              <a:t>海量资源</a:t>
            </a:r>
            <a:endParaRPr lang="zh-CN" altLang="en-US" sz="2000" b="1" spc="3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01" name="文本框 100"/>
          <p:cNvSpPr txBox="1"/>
          <p:nvPr>
            <p:custDataLst>
              <p:tags r:id="rId16"/>
            </p:custDataLst>
          </p:nvPr>
        </p:nvSpPr>
        <p:spPr>
          <a:xfrm>
            <a:off x="6443066" y="2626610"/>
            <a:ext cx="3535023" cy="800085"/>
          </a:xfrm>
          <a:prstGeom prst="rect">
            <a:avLst/>
          </a:prstGeom>
        </p:spPr>
        <p:txBody>
          <a:bodyPr wrap="square" lIns="91440" tIns="45720" rIns="91440" bIns="45720">
            <a:normAutofit/>
          </a:bodyPr>
          <a:lstStyle>
            <a:defPPr>
              <a:defRPr lang="zh-CN"/>
            </a:defPPr>
            <a:lvl1pPr>
              <a:defRPr sz="1400">
                <a:solidFill>
                  <a:srgbClr val="474546"/>
                </a:solidFill>
                <a:latin typeface="Arial" panose="020B0604020202020204" pitchFamily="34" charset="0"/>
              </a:defRPr>
            </a:lvl1pPr>
          </a:lstStyle>
          <a:p>
            <a:pPr algn="ctr">
              <a:lnSpc>
                <a:spcPct val="130000"/>
              </a:lnSpc>
            </a:pPr>
            <a:r>
              <a:rPr lang="zh-CN" altLang="en-US" spc="150">
                <a:solidFill>
                  <a:srgbClr val="000000"/>
                </a:solidFill>
                <a:latin typeface="微软雅黑" panose="020B0503020204020204" charset="-122"/>
                <a:ea typeface="微软雅黑" panose="020B0503020204020204" charset="-122"/>
                <a:sym typeface="微软雅黑" panose="020B0503020204020204" charset="-122"/>
              </a:rPr>
              <a:t>视频、案例、测试题目、课后练习</a:t>
            </a:r>
            <a:endParaRPr lang="zh-CN" altLang="en-US" spc="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102" name="文本框 101"/>
          <p:cNvSpPr txBox="1"/>
          <p:nvPr>
            <p:custDataLst>
              <p:tags r:id="rId17"/>
            </p:custDataLst>
          </p:nvPr>
        </p:nvSpPr>
        <p:spPr>
          <a:xfrm>
            <a:off x="2342424" y="4073207"/>
            <a:ext cx="2700568" cy="49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fontAlgn="base">
              <a:spcBef>
                <a:spcPct val="0"/>
              </a:spcBef>
              <a:spcAft>
                <a:spcPct val="0"/>
              </a:spcAft>
              <a:defRPr sz="2400">
                <a:solidFill>
                  <a:prstClr val="white"/>
                </a:solidFill>
                <a:latin typeface="Arial" panose="020B0604020202020204" pitchFamily="34" charset="0"/>
                <a:ea typeface="微软雅黑" panose="020B0503020204020204" charset="-122"/>
              </a:defRPr>
            </a:lvl1pPr>
            <a:lvl2pPr marL="742950" indent="-285750">
              <a:defRPr>
                <a:latin typeface="Calibri" panose="020F0502020204030204" pitchFamily="34" charset="0"/>
                <a:ea typeface="微软雅黑" panose="020B0503020204020204" charset="-122"/>
              </a:defRPr>
            </a:lvl2pPr>
            <a:lvl3pPr marL="1143000" indent="-228600">
              <a:defRPr>
                <a:latin typeface="Calibri" panose="020F0502020204030204" pitchFamily="34" charset="0"/>
                <a:ea typeface="微软雅黑" panose="020B0503020204020204" charset="-122"/>
              </a:defRPr>
            </a:lvl3pPr>
            <a:lvl4pPr marL="1600200" indent="-228600">
              <a:defRPr>
                <a:latin typeface="Calibri" panose="020F0502020204030204" pitchFamily="34" charset="0"/>
                <a:ea typeface="微软雅黑" panose="020B0503020204020204" charset="-122"/>
              </a:defRPr>
            </a:lvl4pPr>
            <a:lvl5pPr marL="2057400" indent="-228600">
              <a:defRPr>
                <a:latin typeface="Calibri" panose="020F0502020204030204" pitchFamily="34" charset="0"/>
                <a:ea typeface="微软雅黑" panose="020B0503020204020204" charset="-122"/>
              </a:defRPr>
            </a:lvl5pPr>
            <a:lvl6pPr marL="2514600" indent="-228600" fontAlgn="base">
              <a:spcBef>
                <a:spcPct val="0"/>
              </a:spcBef>
              <a:spcAft>
                <a:spcPct val="0"/>
              </a:spcAft>
              <a:defRPr>
                <a:latin typeface="Calibri" panose="020F0502020204030204" pitchFamily="34" charset="0"/>
                <a:ea typeface="微软雅黑" panose="020B0503020204020204" charset="-122"/>
              </a:defRPr>
            </a:lvl6pPr>
            <a:lvl7pPr marL="2971800" indent="-228600" fontAlgn="base">
              <a:spcBef>
                <a:spcPct val="0"/>
              </a:spcBef>
              <a:spcAft>
                <a:spcPct val="0"/>
              </a:spcAft>
              <a:defRPr>
                <a:latin typeface="Calibri" panose="020F0502020204030204" pitchFamily="34" charset="0"/>
                <a:ea typeface="微软雅黑" panose="020B0503020204020204" charset="-122"/>
              </a:defRPr>
            </a:lvl7pPr>
            <a:lvl8pPr marL="3429000" indent="-228600" fontAlgn="base">
              <a:spcBef>
                <a:spcPct val="0"/>
              </a:spcBef>
              <a:spcAft>
                <a:spcPct val="0"/>
              </a:spcAft>
              <a:defRPr>
                <a:latin typeface="Calibri" panose="020F0502020204030204" pitchFamily="34" charset="0"/>
                <a:ea typeface="微软雅黑" panose="020B0503020204020204" charset="-122"/>
              </a:defRPr>
            </a:lvl8pPr>
            <a:lvl9pPr marL="3886200" indent="-228600" fontAlgn="base">
              <a:spcBef>
                <a:spcPct val="0"/>
              </a:spcBef>
              <a:spcAft>
                <a:spcPct val="0"/>
              </a:spcAft>
              <a:defRPr>
                <a:latin typeface="Calibri" panose="020F0502020204030204" pitchFamily="34" charset="0"/>
                <a:ea typeface="微软雅黑" panose="020B0503020204020204" charset="-122"/>
              </a:defRPr>
            </a:lvl9pPr>
          </a:lstStyle>
          <a:p>
            <a:pPr>
              <a:lnSpc>
                <a:spcPct val="120000"/>
              </a:lnSpc>
            </a:pPr>
            <a:r>
              <a:rPr lang="zh-CN" altLang="en-US" sz="2000" b="1" spc="300">
                <a:solidFill>
                  <a:srgbClr val="FFFFFF"/>
                </a:solidFill>
                <a:latin typeface="微软雅黑" panose="020B0503020204020204" charset="-122"/>
                <a:ea typeface="微软雅黑" panose="020B0503020204020204" charset="-122"/>
                <a:sym typeface="微软雅黑" panose="020B0503020204020204" charset="-122"/>
              </a:rPr>
              <a:t>紧跟国策</a:t>
            </a:r>
            <a:endParaRPr lang="zh-CN" altLang="en-US" sz="2000" b="1" spc="3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03" name="文本框 102"/>
          <p:cNvSpPr txBox="1"/>
          <p:nvPr>
            <p:custDataLst>
              <p:tags r:id="rId18"/>
            </p:custDataLst>
          </p:nvPr>
        </p:nvSpPr>
        <p:spPr>
          <a:xfrm>
            <a:off x="1935057" y="4738067"/>
            <a:ext cx="3535023" cy="800085"/>
          </a:xfrm>
          <a:prstGeom prst="rect">
            <a:avLst/>
          </a:prstGeom>
        </p:spPr>
        <p:txBody>
          <a:bodyPr wrap="square" lIns="91440" tIns="45720" rIns="91440" bIns="45720">
            <a:normAutofit/>
          </a:bodyPr>
          <a:lstStyle>
            <a:defPPr>
              <a:defRPr lang="zh-CN"/>
            </a:defPPr>
            <a:lvl1pPr>
              <a:defRPr sz="1400">
                <a:solidFill>
                  <a:srgbClr val="474546"/>
                </a:solidFill>
                <a:latin typeface="Arial" panose="020B0604020202020204" pitchFamily="34" charset="0"/>
              </a:defRPr>
            </a:lvl1pPr>
          </a:lstStyle>
          <a:p>
            <a:pPr algn="ctr">
              <a:lnSpc>
                <a:spcPct val="130000"/>
              </a:lnSpc>
            </a:pPr>
            <a:r>
              <a:rPr lang="zh-CN" altLang="en-US" spc="150">
                <a:solidFill>
                  <a:srgbClr val="000000"/>
                </a:solidFill>
                <a:latin typeface="微软雅黑" panose="020B0503020204020204" charset="-122"/>
                <a:ea typeface="微软雅黑" panose="020B0503020204020204" charset="-122"/>
                <a:sym typeface="微软雅黑" panose="020B0503020204020204" charset="-122"/>
              </a:rPr>
              <a:t>思政育人、培养标准、知识</a:t>
            </a:r>
            <a:r>
              <a:rPr lang="en-US" altLang="zh-CN" spc="150">
                <a:solidFill>
                  <a:srgbClr val="000000"/>
                </a:solidFill>
                <a:latin typeface="微软雅黑" panose="020B0503020204020204" charset="-122"/>
                <a:ea typeface="微软雅黑" panose="020B0503020204020204" charset="-122"/>
                <a:sym typeface="微软雅黑" panose="020B0503020204020204" charset="-122"/>
              </a:rPr>
              <a:t>+</a:t>
            </a:r>
            <a:r>
              <a:rPr lang="zh-CN" altLang="en-US" spc="150">
                <a:solidFill>
                  <a:srgbClr val="000000"/>
                </a:solidFill>
                <a:latin typeface="微软雅黑" panose="020B0503020204020204" charset="-122"/>
                <a:ea typeface="微软雅黑" panose="020B0503020204020204" charset="-122"/>
                <a:sym typeface="微软雅黑" panose="020B0503020204020204" charset="-122"/>
              </a:rPr>
              <a:t>技能</a:t>
            </a:r>
            <a:endParaRPr lang="zh-CN" altLang="en-US" spc="15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104" name="文本框 103"/>
          <p:cNvSpPr txBox="1"/>
          <p:nvPr>
            <p:custDataLst>
              <p:tags r:id="rId19"/>
            </p:custDataLst>
          </p:nvPr>
        </p:nvSpPr>
        <p:spPr>
          <a:xfrm>
            <a:off x="6849869" y="4073207"/>
            <a:ext cx="2700568" cy="49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fontAlgn="base">
              <a:spcBef>
                <a:spcPct val="0"/>
              </a:spcBef>
              <a:spcAft>
                <a:spcPct val="0"/>
              </a:spcAft>
              <a:defRPr sz="2400">
                <a:solidFill>
                  <a:prstClr val="white"/>
                </a:solidFill>
                <a:latin typeface="Arial" panose="020B0604020202020204" pitchFamily="34" charset="0"/>
                <a:ea typeface="微软雅黑" panose="020B0503020204020204" charset="-122"/>
              </a:defRPr>
            </a:lvl1pPr>
            <a:lvl2pPr marL="742950" indent="-285750">
              <a:defRPr>
                <a:latin typeface="Calibri" panose="020F0502020204030204" pitchFamily="34" charset="0"/>
                <a:ea typeface="微软雅黑" panose="020B0503020204020204" charset="-122"/>
              </a:defRPr>
            </a:lvl2pPr>
            <a:lvl3pPr marL="1143000" indent="-228600">
              <a:defRPr>
                <a:latin typeface="Calibri" panose="020F0502020204030204" pitchFamily="34" charset="0"/>
                <a:ea typeface="微软雅黑" panose="020B0503020204020204" charset="-122"/>
              </a:defRPr>
            </a:lvl3pPr>
            <a:lvl4pPr marL="1600200" indent="-228600">
              <a:defRPr>
                <a:latin typeface="Calibri" panose="020F0502020204030204" pitchFamily="34" charset="0"/>
                <a:ea typeface="微软雅黑" panose="020B0503020204020204" charset="-122"/>
              </a:defRPr>
            </a:lvl4pPr>
            <a:lvl5pPr marL="2057400" indent="-228600">
              <a:defRPr>
                <a:latin typeface="Calibri" panose="020F0502020204030204" pitchFamily="34" charset="0"/>
                <a:ea typeface="微软雅黑" panose="020B0503020204020204" charset="-122"/>
              </a:defRPr>
            </a:lvl5pPr>
            <a:lvl6pPr marL="2514600" indent="-228600" fontAlgn="base">
              <a:spcBef>
                <a:spcPct val="0"/>
              </a:spcBef>
              <a:spcAft>
                <a:spcPct val="0"/>
              </a:spcAft>
              <a:defRPr>
                <a:latin typeface="Calibri" panose="020F0502020204030204" pitchFamily="34" charset="0"/>
                <a:ea typeface="微软雅黑" panose="020B0503020204020204" charset="-122"/>
              </a:defRPr>
            </a:lvl6pPr>
            <a:lvl7pPr marL="2971800" indent="-228600" fontAlgn="base">
              <a:spcBef>
                <a:spcPct val="0"/>
              </a:spcBef>
              <a:spcAft>
                <a:spcPct val="0"/>
              </a:spcAft>
              <a:defRPr>
                <a:latin typeface="Calibri" panose="020F0502020204030204" pitchFamily="34" charset="0"/>
                <a:ea typeface="微软雅黑" panose="020B0503020204020204" charset="-122"/>
              </a:defRPr>
            </a:lvl7pPr>
            <a:lvl8pPr marL="3429000" indent="-228600" fontAlgn="base">
              <a:spcBef>
                <a:spcPct val="0"/>
              </a:spcBef>
              <a:spcAft>
                <a:spcPct val="0"/>
              </a:spcAft>
              <a:defRPr>
                <a:latin typeface="Calibri" panose="020F0502020204030204" pitchFamily="34" charset="0"/>
                <a:ea typeface="微软雅黑" panose="020B0503020204020204" charset="-122"/>
              </a:defRPr>
            </a:lvl8pPr>
            <a:lvl9pPr marL="3886200" indent="-228600" fontAlgn="base">
              <a:spcBef>
                <a:spcPct val="0"/>
              </a:spcBef>
              <a:spcAft>
                <a:spcPct val="0"/>
              </a:spcAft>
              <a:defRPr>
                <a:latin typeface="Calibri" panose="020F0502020204030204" pitchFamily="34" charset="0"/>
                <a:ea typeface="微软雅黑" panose="020B0503020204020204" charset="-122"/>
              </a:defRPr>
            </a:lvl9pPr>
          </a:lstStyle>
          <a:p>
            <a:pPr>
              <a:lnSpc>
                <a:spcPct val="120000"/>
              </a:lnSpc>
            </a:pPr>
            <a:r>
              <a:rPr lang="zh-CN" altLang="en-US" sz="2000" b="1" spc="300">
                <a:solidFill>
                  <a:srgbClr val="FFFFFF"/>
                </a:solidFill>
                <a:latin typeface="微软雅黑" panose="020B0503020204020204" charset="-122"/>
                <a:ea typeface="微软雅黑" panose="020B0503020204020204" charset="-122"/>
                <a:sym typeface="微软雅黑" panose="020B0503020204020204" charset="-122"/>
              </a:rPr>
              <a:t>在岗培训</a:t>
            </a:r>
            <a:endParaRPr lang="zh-CN" altLang="en-US" sz="2000" b="1" spc="3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05" name="文本框 104"/>
          <p:cNvSpPr txBox="1"/>
          <p:nvPr>
            <p:custDataLst>
              <p:tags r:id="rId20"/>
            </p:custDataLst>
          </p:nvPr>
        </p:nvSpPr>
        <p:spPr>
          <a:xfrm>
            <a:off x="6443066" y="4738067"/>
            <a:ext cx="3535023" cy="800085"/>
          </a:xfrm>
          <a:prstGeom prst="rect">
            <a:avLst/>
          </a:prstGeom>
        </p:spPr>
        <p:txBody>
          <a:bodyPr wrap="square" lIns="91440" tIns="45720" rIns="91440" bIns="45720">
            <a:normAutofit/>
          </a:bodyPr>
          <a:lstStyle>
            <a:defPPr>
              <a:defRPr lang="zh-CN"/>
            </a:defPPr>
            <a:lvl1pPr>
              <a:defRPr sz="1400">
                <a:solidFill>
                  <a:srgbClr val="474546"/>
                </a:solidFill>
                <a:latin typeface="Arial" panose="020B0604020202020204" pitchFamily="34" charset="0"/>
              </a:defRPr>
            </a:lvl1pPr>
          </a:lstStyle>
          <a:p>
            <a:pPr algn="ctr">
              <a:lnSpc>
                <a:spcPct val="130000"/>
              </a:lnSpc>
            </a:pPr>
            <a:r>
              <a:rPr lang="zh-CN" altLang="en-US" spc="150">
                <a:solidFill>
                  <a:srgbClr val="000000"/>
                </a:solidFill>
                <a:latin typeface="微软雅黑" panose="020B0503020204020204" charset="-122"/>
                <a:ea typeface="微软雅黑" panose="020B0503020204020204" charset="-122"/>
                <a:sym typeface="微软雅黑" panose="020B0503020204020204" charset="-122"/>
              </a:rPr>
              <a:t>参与课题、行业论坛、企业顶岗</a:t>
            </a:r>
            <a:endParaRPr lang="zh-CN" altLang="en-US" spc="150">
              <a:solidFill>
                <a:srgbClr val="000000"/>
              </a:solidFill>
              <a:latin typeface="微软雅黑" panose="020B0503020204020204" charset="-122"/>
              <a:ea typeface="微软雅黑" panose="020B0503020204020204" charset="-122"/>
              <a:sym typeface="微软雅黑" panose="020B0503020204020204" charset="-122"/>
            </a:endParaRPr>
          </a:p>
        </p:txBody>
      </p:sp>
      <p:pic>
        <p:nvPicPr>
          <p:cNvPr id="4" name="图片 3"/>
          <p:cNvPicPr>
            <a:picLocks noChangeAspect="1"/>
          </p:cNvPicPr>
          <p:nvPr/>
        </p:nvPicPr>
        <p:blipFill rotWithShape="1">
          <a:blip r:embed="rId21">
            <a:extLst>
              <a:ext uri="{28A0092B-C50C-407E-A947-70E740481C1C}">
                <a14:useLocalDpi xmlns:a14="http://schemas.microsoft.com/office/drawing/2010/main" val="0"/>
              </a:ext>
            </a:extLst>
          </a:blip>
          <a:srcRect l="15508" t="-343" r="41724" b="22279"/>
          <a:stretch>
            <a:fillRect/>
          </a:stretch>
        </p:blipFill>
        <p:spPr>
          <a:xfrm>
            <a:off x="4789781" y="2640599"/>
            <a:ext cx="2316606" cy="2316606"/>
          </a:xfrm>
          <a:prstGeom prst="diamond">
            <a:avLst/>
          </a:prstGeom>
        </p:spPr>
      </p:pic>
    </p:spTree>
    <p:custDataLst>
      <p:tags r:id="rId22"/>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p:nvPr/>
        </p:nvSpPr>
        <p:spPr bwMode="auto">
          <a:xfrm>
            <a:off x="3325157" y="528382"/>
            <a:ext cx="5471349" cy="461665"/>
          </a:xfrm>
          <a:prstGeom prst="rect">
            <a:avLst/>
          </a:prstGeom>
          <a:solidFill>
            <a:srgbClr val="FF0000"/>
          </a:solidFill>
          <a:ln>
            <a:noFill/>
          </a:ln>
          <a:effectLst/>
        </p:spPr>
        <p:txBody>
          <a:bodyPr>
            <a:spAutoFit/>
          </a:bodyPr>
          <a:lstStyle/>
          <a:p>
            <a:pPr algn="ctr">
              <a:spcBef>
                <a:spcPct val="50000"/>
              </a:spcBef>
              <a:defRPr/>
            </a:pPr>
            <a:r>
              <a:rPr lang="zh-CN" altLang="en-US" sz="2400" b="1">
                <a:solidFill>
                  <a:schemeClr val="bg1"/>
                </a:solidFill>
              </a:rPr>
              <a:t>国务院</a:t>
            </a:r>
            <a:endParaRPr lang="zh-CN" altLang="en-US" sz="2400" b="1">
              <a:solidFill>
                <a:schemeClr val="bg1"/>
              </a:solidFill>
            </a:endParaRPr>
          </a:p>
        </p:txBody>
      </p:sp>
      <p:sp>
        <p:nvSpPr>
          <p:cNvPr id="20483" name="AutoShape 3"/>
          <p:cNvSpPr/>
          <p:nvPr/>
        </p:nvSpPr>
        <p:spPr bwMode="auto">
          <a:xfrm>
            <a:off x="3288830" y="1132486"/>
            <a:ext cx="720983" cy="722489"/>
          </a:xfrm>
          <a:prstGeom prst="downArrow">
            <a:avLst>
              <a:gd name="adj1" fmla="val 50000"/>
              <a:gd name="adj2" fmla="val 25052"/>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705"/>
          </a:p>
        </p:txBody>
      </p:sp>
      <p:sp>
        <p:nvSpPr>
          <p:cNvPr id="3076" name="Text Box 4"/>
          <p:cNvSpPr txBox="1"/>
          <p:nvPr/>
        </p:nvSpPr>
        <p:spPr bwMode="auto">
          <a:xfrm>
            <a:off x="1454008" y="1952756"/>
            <a:ext cx="4282252" cy="461665"/>
          </a:xfrm>
          <a:prstGeom prst="rect">
            <a:avLst/>
          </a:prstGeom>
          <a:solidFill>
            <a:srgbClr val="3366FF"/>
          </a:solidFill>
          <a:ln>
            <a:noFill/>
          </a:ln>
          <a:effectLst/>
        </p:spPr>
        <p:txBody>
          <a:bodyPr>
            <a:spAutoFit/>
          </a:bodyPr>
          <a:lstStyle/>
          <a:p>
            <a:pPr algn="ctr">
              <a:spcBef>
                <a:spcPct val="50000"/>
              </a:spcBef>
              <a:defRPr/>
            </a:pPr>
            <a:r>
              <a:rPr lang="zh-CN" altLang="en-US" sz="2400" b="1" dirty="0">
                <a:solidFill>
                  <a:schemeClr val="bg1"/>
                </a:solidFill>
              </a:rPr>
              <a:t>中国贸促会（中国国际商会）</a:t>
            </a:r>
            <a:endParaRPr lang="zh-CN" altLang="en-US" sz="2400" b="1" dirty="0">
              <a:solidFill>
                <a:schemeClr val="bg1"/>
              </a:solidFill>
            </a:endParaRPr>
          </a:p>
        </p:txBody>
      </p:sp>
      <p:sp>
        <p:nvSpPr>
          <p:cNvPr id="3077" name="Text Box 5"/>
          <p:cNvSpPr txBox="1"/>
          <p:nvPr/>
        </p:nvSpPr>
        <p:spPr bwMode="auto">
          <a:xfrm>
            <a:off x="1069434" y="3472269"/>
            <a:ext cx="5051401" cy="1015663"/>
          </a:xfrm>
          <a:prstGeom prst="rect">
            <a:avLst/>
          </a:prstGeom>
          <a:solidFill>
            <a:srgbClr val="3366FF"/>
          </a:solidFill>
          <a:ln>
            <a:noFill/>
          </a:ln>
          <a:effectLst/>
        </p:spPr>
        <p:txBody>
          <a:bodyPr>
            <a:spAutoFit/>
          </a:bodyPr>
          <a:lstStyle/>
          <a:p>
            <a:pPr algn="ctr">
              <a:spcBef>
                <a:spcPct val="50000"/>
              </a:spcBef>
              <a:defRPr/>
            </a:pPr>
            <a:r>
              <a:rPr lang="zh-CN" altLang="en-US" sz="2400" b="1" dirty="0">
                <a:solidFill>
                  <a:schemeClr val="bg1"/>
                </a:solidFill>
              </a:rPr>
              <a:t>中国贸促会商业行业委员会</a:t>
            </a:r>
            <a:endParaRPr lang="zh-CN" altLang="en-US" sz="2400" b="1" dirty="0">
              <a:solidFill>
                <a:schemeClr val="bg1"/>
              </a:solidFill>
            </a:endParaRPr>
          </a:p>
          <a:p>
            <a:pPr algn="ctr">
              <a:spcBef>
                <a:spcPct val="50000"/>
              </a:spcBef>
              <a:defRPr/>
            </a:pPr>
            <a:r>
              <a:rPr lang="zh-CN" altLang="en-US" sz="2400" b="1" dirty="0">
                <a:solidFill>
                  <a:schemeClr val="bg1"/>
                </a:solidFill>
              </a:rPr>
              <a:t>（中国国际商会商业行业商会）</a:t>
            </a:r>
            <a:endParaRPr lang="zh-CN" altLang="en-US" sz="2400" b="1" dirty="0">
              <a:solidFill>
                <a:schemeClr val="bg1"/>
              </a:solidFill>
            </a:endParaRPr>
          </a:p>
        </p:txBody>
      </p:sp>
      <p:sp>
        <p:nvSpPr>
          <p:cNvPr id="20486" name="AutoShape 6"/>
          <p:cNvSpPr/>
          <p:nvPr/>
        </p:nvSpPr>
        <p:spPr bwMode="auto">
          <a:xfrm>
            <a:off x="3288830" y="2609982"/>
            <a:ext cx="719479" cy="720983"/>
          </a:xfrm>
          <a:prstGeom prst="downArrow">
            <a:avLst>
              <a:gd name="adj1" fmla="val 50000"/>
              <a:gd name="adj2" fmla="val 25052"/>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705"/>
          </a:p>
        </p:txBody>
      </p:sp>
      <p:sp>
        <p:nvSpPr>
          <p:cNvPr id="20487" name="AutoShape 7"/>
          <p:cNvSpPr/>
          <p:nvPr/>
        </p:nvSpPr>
        <p:spPr bwMode="auto">
          <a:xfrm>
            <a:off x="8014808" y="1149682"/>
            <a:ext cx="720984" cy="720984"/>
          </a:xfrm>
          <a:prstGeom prst="downArrow">
            <a:avLst>
              <a:gd name="adj1" fmla="val 50000"/>
              <a:gd name="adj2" fmla="val 25000"/>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705"/>
          </a:p>
        </p:txBody>
      </p:sp>
      <p:sp>
        <p:nvSpPr>
          <p:cNvPr id="3080" name="Text Box 8"/>
          <p:cNvSpPr txBox="1"/>
          <p:nvPr/>
        </p:nvSpPr>
        <p:spPr bwMode="auto">
          <a:xfrm>
            <a:off x="6284149" y="1941555"/>
            <a:ext cx="4666074" cy="461665"/>
          </a:xfrm>
          <a:prstGeom prst="rect">
            <a:avLst/>
          </a:prstGeom>
          <a:solidFill>
            <a:srgbClr val="3366FF"/>
          </a:solidFill>
          <a:ln>
            <a:noFill/>
          </a:ln>
          <a:effectLst/>
        </p:spPr>
        <p:txBody>
          <a:bodyPr>
            <a:spAutoFit/>
          </a:bodyPr>
          <a:lstStyle/>
          <a:p>
            <a:pPr algn="ctr">
              <a:spcBef>
                <a:spcPct val="50000"/>
              </a:spcBef>
              <a:defRPr/>
            </a:pPr>
            <a:r>
              <a:rPr lang="zh-CN" altLang="en-US" sz="2400" b="1" dirty="0">
                <a:solidFill>
                  <a:schemeClr val="bg1"/>
                </a:solidFill>
              </a:rPr>
              <a:t>国务院国有资产监督管理委员会</a:t>
            </a:r>
            <a:endParaRPr lang="zh-CN" altLang="en-US" sz="2400" b="1" dirty="0">
              <a:solidFill>
                <a:schemeClr val="bg1"/>
              </a:solidFill>
            </a:endParaRPr>
          </a:p>
        </p:txBody>
      </p:sp>
      <p:sp>
        <p:nvSpPr>
          <p:cNvPr id="3081" name="Text Box 9"/>
          <p:cNvSpPr txBox="1"/>
          <p:nvPr/>
        </p:nvSpPr>
        <p:spPr bwMode="auto">
          <a:xfrm>
            <a:off x="6653672" y="3725364"/>
            <a:ext cx="4264189" cy="461665"/>
          </a:xfrm>
          <a:prstGeom prst="rect">
            <a:avLst/>
          </a:prstGeom>
          <a:solidFill>
            <a:srgbClr val="3366FF"/>
          </a:solidFill>
          <a:ln>
            <a:noFill/>
          </a:ln>
          <a:effectLst/>
        </p:spPr>
        <p:txBody>
          <a:bodyPr>
            <a:spAutoFit/>
          </a:bodyPr>
          <a:lstStyle/>
          <a:p>
            <a:pPr algn="ctr">
              <a:spcBef>
                <a:spcPct val="50000"/>
              </a:spcBef>
              <a:defRPr/>
            </a:pPr>
            <a:r>
              <a:rPr lang="zh-CN" altLang="en-US" sz="2400" b="1" dirty="0">
                <a:solidFill>
                  <a:schemeClr val="bg1"/>
                </a:solidFill>
              </a:rPr>
              <a:t>商业国际交流合作培训中心</a:t>
            </a:r>
            <a:endParaRPr lang="zh-CN" altLang="en-US" sz="2400" b="1" dirty="0">
              <a:solidFill>
                <a:schemeClr val="bg1"/>
              </a:solidFill>
            </a:endParaRPr>
          </a:p>
        </p:txBody>
      </p:sp>
      <p:sp>
        <p:nvSpPr>
          <p:cNvPr id="20490" name="AutoShape 10"/>
          <p:cNvSpPr/>
          <p:nvPr/>
        </p:nvSpPr>
        <p:spPr bwMode="auto">
          <a:xfrm>
            <a:off x="8075522" y="2598781"/>
            <a:ext cx="720984" cy="720983"/>
          </a:xfrm>
          <a:prstGeom prst="downArrow">
            <a:avLst>
              <a:gd name="adj1" fmla="val 50000"/>
              <a:gd name="adj2" fmla="val 25000"/>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705"/>
          </a:p>
        </p:txBody>
      </p:sp>
      <p:sp>
        <p:nvSpPr>
          <p:cNvPr id="20491" name="AutoShape 11"/>
          <p:cNvSpPr/>
          <p:nvPr/>
        </p:nvSpPr>
        <p:spPr bwMode="auto">
          <a:xfrm>
            <a:off x="4423502" y="4578150"/>
            <a:ext cx="4465885" cy="433493"/>
          </a:xfrm>
          <a:prstGeom prst="curvedUpArrow">
            <a:avLst>
              <a:gd name="adj1" fmla="val 206042"/>
              <a:gd name="adj2" fmla="val 412083"/>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705"/>
          </a:p>
        </p:txBody>
      </p:sp>
      <p:sp>
        <p:nvSpPr>
          <p:cNvPr id="3084" name="Text Box 12"/>
          <p:cNvSpPr txBox="1"/>
          <p:nvPr/>
        </p:nvSpPr>
        <p:spPr bwMode="auto">
          <a:xfrm>
            <a:off x="7896202" y="5188625"/>
            <a:ext cx="4031873" cy="400110"/>
          </a:xfrm>
          <a:prstGeom prst="rect">
            <a:avLst/>
          </a:prstGeom>
          <a:noFill/>
          <a:ln>
            <a:noFill/>
          </a:ln>
          <a:effectLst/>
        </p:spPr>
        <p:txBody>
          <a:bodyPr wrap="none">
            <a:spAutoFit/>
          </a:bodyPr>
          <a:lstStyle/>
          <a:p>
            <a:pPr>
              <a:defRPr/>
            </a:pPr>
            <a:r>
              <a:rPr lang="zh-CN" altLang="en-US" sz="2000" b="1" dirty="0"/>
              <a:t>合署办公，一套人马，三块牌子。</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4738870" y="336092"/>
            <a:ext cx="7453131"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42" name="图片 41"/>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3616696" cy="523220"/>
          </a:xfrm>
          <a:prstGeom prst="rect">
            <a:avLst/>
          </a:prstGeom>
        </p:spPr>
        <p:txBody>
          <a:bodyPr wrap="none">
            <a:spAutoFit/>
          </a:bodyPr>
          <a:lstStyle/>
          <a:p>
            <a:r>
              <a:rPr lang="zh-CN" altLang="en-US" sz="2800" b="1">
                <a:solidFill>
                  <a:schemeClr val="tx1">
                    <a:lumMod val="95000"/>
                    <a:lumOff val="5000"/>
                  </a:schemeClr>
                </a:solidFill>
              </a:rPr>
              <a:t>赋能</a:t>
            </a:r>
            <a:r>
              <a:rPr lang="en-US" altLang="zh-CN" sz="2800" b="1">
                <a:solidFill>
                  <a:schemeClr val="tx1">
                    <a:lumMod val="95000"/>
                    <a:lumOff val="5000"/>
                  </a:schemeClr>
                </a:solidFill>
              </a:rPr>
              <a:t>3</a:t>
            </a:r>
            <a:r>
              <a:rPr lang="zh-CN" altLang="en-US" sz="2800" b="1">
                <a:solidFill>
                  <a:schemeClr val="tx1">
                    <a:lumMod val="95000"/>
                    <a:lumOff val="5000"/>
                  </a:schemeClr>
                </a:solidFill>
              </a:rPr>
              <a:t>：校企紧密联动</a:t>
            </a:r>
            <a:endParaRPr lang="zh-CN" altLang="en-US" sz="2800" b="1">
              <a:solidFill>
                <a:schemeClr val="tx1">
                  <a:lumMod val="95000"/>
                  <a:lumOff val="5000"/>
                </a:schemeClr>
              </a:solidFill>
            </a:endParaRPr>
          </a:p>
        </p:txBody>
      </p:sp>
      <p:sp>
        <p:nvSpPr>
          <p:cNvPr id="77" name="文本框 76"/>
          <p:cNvSpPr txBox="1"/>
          <p:nvPr>
            <p:custDataLst>
              <p:tags r:id="rId4"/>
            </p:custDataLst>
          </p:nvPr>
        </p:nvSpPr>
        <p:spPr>
          <a:xfrm>
            <a:off x="-1219835" y="5749528"/>
            <a:ext cx="2810510" cy="966470"/>
          </a:xfrm>
          <a:prstGeom prst="rect">
            <a:avLst/>
          </a:prstGeom>
          <a:noFill/>
        </p:spPr>
        <p:txBody>
          <a:bodyPr wrap="square" rtlCol="0">
            <a:normAutofit/>
            <a:scene3d>
              <a:camera prst="orthographicFront"/>
              <a:lightRig rig="threePt" dir="t"/>
            </a:scene3d>
          </a:bodyPr>
          <a:lstStyle/>
          <a:p>
            <a:pPr marL="0" lvl="1" algn="ctr" fontAlgn="auto">
              <a:lnSpc>
                <a:spcPct val="130000"/>
              </a:lnSpc>
              <a:spcAft>
                <a:spcPts val="1000"/>
              </a:spcAft>
            </a:pPr>
            <a:endParaRPr lang="zh-CN" altLang="en-US" sz="1000" spc="150" dirty="0">
              <a:solidFill>
                <a:schemeClr val="dk1"/>
              </a:solidFill>
              <a:effectLst/>
              <a:uFillTx/>
              <a:latin typeface="微软雅黑" panose="020B0503020204020204" charset="-122"/>
              <a:ea typeface="微软雅黑" panose="020B0503020204020204" charset="-122"/>
              <a:sym typeface="微软雅黑" panose="020B0503020204020204" charset="-122"/>
            </a:endParaRPr>
          </a:p>
        </p:txBody>
      </p:sp>
      <p:grpSp>
        <p:nvGrpSpPr>
          <p:cNvPr id="30" name="Group 34"/>
          <p:cNvGrpSpPr/>
          <p:nvPr/>
        </p:nvGrpSpPr>
        <p:grpSpPr bwMode="auto">
          <a:xfrm>
            <a:off x="4071620" y="2067560"/>
            <a:ext cx="4034155" cy="4035425"/>
            <a:chOff x="4165601" y="1768707"/>
            <a:chExt cx="3970866" cy="3970867"/>
          </a:xfrm>
          <a:solidFill>
            <a:srgbClr val="2194A8"/>
          </a:solidFill>
        </p:grpSpPr>
        <p:sp>
          <p:nvSpPr>
            <p:cNvPr id="31" name="Freeform 5"/>
            <p:cNvSpPr/>
            <p:nvPr/>
          </p:nvSpPr>
          <p:spPr bwMode="auto">
            <a:xfrm>
              <a:off x="4165601" y="3407354"/>
              <a:ext cx="2323762" cy="2332220"/>
            </a:xfrm>
            <a:custGeom>
              <a:avLst/>
              <a:gdLst>
                <a:gd name="T0" fmla="*/ 0 w 285"/>
                <a:gd name="T1" fmla="*/ 83 h 286"/>
                <a:gd name="T2" fmla="*/ 0 w 285"/>
                <a:gd name="T3" fmla="*/ 0 h 286"/>
                <a:gd name="T4" fmla="*/ 285 w 285"/>
                <a:gd name="T5" fmla="*/ 286 h 286"/>
                <a:gd name="T6" fmla="*/ 202 w 285"/>
                <a:gd name="T7" fmla="*/ 286 h 286"/>
                <a:gd name="T8" fmla="*/ 0 w 285"/>
                <a:gd name="T9" fmla="*/ 83 h 286"/>
              </a:gdLst>
              <a:ahLst/>
              <a:cxnLst>
                <a:cxn ang="0">
                  <a:pos x="T0" y="T1"/>
                </a:cxn>
                <a:cxn ang="0">
                  <a:pos x="T2" y="T3"/>
                </a:cxn>
                <a:cxn ang="0">
                  <a:pos x="T4" y="T5"/>
                </a:cxn>
                <a:cxn ang="0">
                  <a:pos x="T6" y="T7"/>
                </a:cxn>
                <a:cxn ang="0">
                  <a:pos x="T8" y="T9"/>
                </a:cxn>
              </a:cxnLst>
              <a:rect l="0" t="0" r="r" b="b"/>
              <a:pathLst>
                <a:path w="285" h="286">
                  <a:moveTo>
                    <a:pt x="0" y="83"/>
                  </a:moveTo>
                  <a:cubicBezTo>
                    <a:pt x="0" y="0"/>
                    <a:pt x="0" y="0"/>
                    <a:pt x="0" y="0"/>
                  </a:cubicBezTo>
                  <a:cubicBezTo>
                    <a:pt x="157" y="0"/>
                    <a:pt x="285" y="128"/>
                    <a:pt x="285" y="286"/>
                  </a:cubicBezTo>
                  <a:cubicBezTo>
                    <a:pt x="202" y="286"/>
                    <a:pt x="202" y="286"/>
                    <a:pt x="202" y="286"/>
                  </a:cubicBezTo>
                  <a:cubicBezTo>
                    <a:pt x="202" y="174"/>
                    <a:pt x="111" y="83"/>
                    <a:pt x="0" y="83"/>
                  </a:cubicBezTo>
                  <a:close/>
                </a:path>
              </a:pathLst>
            </a:custGeom>
            <a:solidFill>
              <a:srgbClr val="084291"/>
            </a:solidFill>
            <a:ln>
              <a:noFill/>
            </a:ln>
          </p:spPr>
          <p:txBody>
            <a:bodyPr lIns="128580" tIns="64290" rIns="128580" bIns="64290"/>
            <a:lstStyle/>
            <a:p>
              <a:endParaRPr lang="en-US" sz="2530" noProof="1">
                <a:latin typeface="微软雅黑" panose="020B0503020204020204" charset="-122"/>
                <a:ea typeface="微软雅黑" panose="020B0503020204020204" charset="-122"/>
                <a:sym typeface="Times New Roman" panose="02020603050405020304" pitchFamily="18" charset="0"/>
              </a:endParaRPr>
            </a:p>
          </p:txBody>
        </p:sp>
        <p:sp>
          <p:nvSpPr>
            <p:cNvPr id="32" name="Freeform 6"/>
            <p:cNvSpPr/>
            <p:nvPr/>
          </p:nvSpPr>
          <p:spPr bwMode="auto">
            <a:xfrm>
              <a:off x="4165601" y="1768707"/>
              <a:ext cx="2323762" cy="2324410"/>
            </a:xfrm>
            <a:custGeom>
              <a:avLst/>
              <a:gdLst>
                <a:gd name="T0" fmla="*/ 0 w 285"/>
                <a:gd name="T1" fmla="*/ 202 h 285"/>
                <a:gd name="T2" fmla="*/ 0 w 285"/>
                <a:gd name="T3" fmla="*/ 285 h 285"/>
                <a:gd name="T4" fmla="*/ 285 w 285"/>
                <a:gd name="T5" fmla="*/ 0 h 285"/>
                <a:gd name="T6" fmla="*/ 202 w 285"/>
                <a:gd name="T7" fmla="*/ 0 h 285"/>
                <a:gd name="T8" fmla="*/ 0 w 285"/>
                <a:gd name="T9" fmla="*/ 202 h 285"/>
              </a:gdLst>
              <a:ahLst/>
              <a:cxnLst>
                <a:cxn ang="0">
                  <a:pos x="T0" y="T1"/>
                </a:cxn>
                <a:cxn ang="0">
                  <a:pos x="T2" y="T3"/>
                </a:cxn>
                <a:cxn ang="0">
                  <a:pos x="T4" y="T5"/>
                </a:cxn>
                <a:cxn ang="0">
                  <a:pos x="T6" y="T7"/>
                </a:cxn>
                <a:cxn ang="0">
                  <a:pos x="T8" y="T9"/>
                </a:cxn>
              </a:cxnLst>
              <a:rect l="0" t="0" r="r" b="b"/>
              <a:pathLst>
                <a:path w="285" h="285">
                  <a:moveTo>
                    <a:pt x="0" y="202"/>
                  </a:moveTo>
                  <a:cubicBezTo>
                    <a:pt x="0" y="285"/>
                    <a:pt x="0" y="285"/>
                    <a:pt x="0" y="285"/>
                  </a:cubicBezTo>
                  <a:cubicBezTo>
                    <a:pt x="157" y="285"/>
                    <a:pt x="285" y="157"/>
                    <a:pt x="285" y="0"/>
                  </a:cubicBezTo>
                  <a:cubicBezTo>
                    <a:pt x="202" y="0"/>
                    <a:pt x="202" y="0"/>
                    <a:pt x="202" y="0"/>
                  </a:cubicBezTo>
                  <a:cubicBezTo>
                    <a:pt x="202" y="111"/>
                    <a:pt x="111" y="202"/>
                    <a:pt x="0" y="202"/>
                  </a:cubicBezTo>
                  <a:close/>
                </a:path>
              </a:pathLst>
            </a:custGeom>
            <a:solidFill>
              <a:srgbClr val="106FE2"/>
            </a:solidFill>
            <a:ln>
              <a:noFill/>
            </a:ln>
          </p:spPr>
          <p:txBody>
            <a:bodyPr lIns="128580" tIns="64290" rIns="128580" bIns="64290"/>
            <a:lstStyle/>
            <a:p>
              <a:endParaRPr lang="en-US" sz="2530" noProof="1">
                <a:latin typeface="微软雅黑" panose="020B0503020204020204" charset="-122"/>
                <a:ea typeface="微软雅黑" panose="020B0503020204020204" charset="-122"/>
                <a:sym typeface="Times New Roman" panose="02020603050405020304" pitchFamily="18" charset="0"/>
              </a:endParaRPr>
            </a:p>
          </p:txBody>
        </p:sp>
        <p:sp>
          <p:nvSpPr>
            <p:cNvPr id="33" name="Freeform 7"/>
            <p:cNvSpPr/>
            <p:nvPr/>
          </p:nvSpPr>
          <p:spPr bwMode="auto">
            <a:xfrm>
              <a:off x="5812705" y="3407354"/>
              <a:ext cx="2323762" cy="2332220"/>
            </a:xfrm>
            <a:custGeom>
              <a:avLst/>
              <a:gdLst>
                <a:gd name="T0" fmla="*/ 285 w 285"/>
                <a:gd name="T1" fmla="*/ 83 h 286"/>
                <a:gd name="T2" fmla="*/ 285 w 285"/>
                <a:gd name="T3" fmla="*/ 0 h 286"/>
                <a:gd name="T4" fmla="*/ 0 w 285"/>
                <a:gd name="T5" fmla="*/ 286 h 286"/>
                <a:gd name="T6" fmla="*/ 83 w 285"/>
                <a:gd name="T7" fmla="*/ 286 h 286"/>
                <a:gd name="T8" fmla="*/ 285 w 285"/>
                <a:gd name="T9" fmla="*/ 83 h 286"/>
              </a:gdLst>
              <a:ahLst/>
              <a:cxnLst>
                <a:cxn ang="0">
                  <a:pos x="T0" y="T1"/>
                </a:cxn>
                <a:cxn ang="0">
                  <a:pos x="T2" y="T3"/>
                </a:cxn>
                <a:cxn ang="0">
                  <a:pos x="T4" y="T5"/>
                </a:cxn>
                <a:cxn ang="0">
                  <a:pos x="T6" y="T7"/>
                </a:cxn>
                <a:cxn ang="0">
                  <a:pos x="T8" y="T9"/>
                </a:cxn>
              </a:cxnLst>
              <a:rect l="0" t="0" r="r" b="b"/>
              <a:pathLst>
                <a:path w="285" h="286">
                  <a:moveTo>
                    <a:pt x="285" y="83"/>
                  </a:moveTo>
                  <a:cubicBezTo>
                    <a:pt x="285" y="0"/>
                    <a:pt x="285" y="0"/>
                    <a:pt x="285" y="0"/>
                  </a:cubicBezTo>
                  <a:cubicBezTo>
                    <a:pt x="128" y="0"/>
                    <a:pt x="0" y="128"/>
                    <a:pt x="0" y="286"/>
                  </a:cubicBezTo>
                  <a:cubicBezTo>
                    <a:pt x="83" y="286"/>
                    <a:pt x="83" y="286"/>
                    <a:pt x="83" y="286"/>
                  </a:cubicBezTo>
                  <a:cubicBezTo>
                    <a:pt x="83" y="174"/>
                    <a:pt x="174" y="83"/>
                    <a:pt x="285" y="83"/>
                  </a:cubicBezTo>
                  <a:close/>
                </a:path>
              </a:pathLst>
            </a:custGeom>
            <a:solidFill>
              <a:srgbClr val="106FE2"/>
            </a:solidFill>
            <a:ln>
              <a:noFill/>
            </a:ln>
          </p:spPr>
          <p:txBody>
            <a:bodyPr lIns="128580" tIns="64290" rIns="128580" bIns="64290"/>
            <a:lstStyle/>
            <a:p>
              <a:endParaRPr lang="en-US" sz="2530" noProof="1">
                <a:latin typeface="微软雅黑" panose="020B0503020204020204" charset="-122"/>
                <a:ea typeface="微软雅黑" panose="020B0503020204020204" charset="-122"/>
                <a:sym typeface="Times New Roman" panose="02020603050405020304" pitchFamily="18" charset="0"/>
              </a:endParaRPr>
            </a:p>
          </p:txBody>
        </p:sp>
        <p:sp>
          <p:nvSpPr>
            <p:cNvPr id="34" name="Freeform 8"/>
            <p:cNvSpPr/>
            <p:nvPr/>
          </p:nvSpPr>
          <p:spPr bwMode="auto">
            <a:xfrm>
              <a:off x="5812705" y="1768707"/>
              <a:ext cx="2323762" cy="2324410"/>
            </a:xfrm>
            <a:custGeom>
              <a:avLst/>
              <a:gdLst>
                <a:gd name="T0" fmla="*/ 285 w 285"/>
                <a:gd name="T1" fmla="*/ 202 h 285"/>
                <a:gd name="T2" fmla="*/ 285 w 285"/>
                <a:gd name="T3" fmla="*/ 285 h 285"/>
                <a:gd name="T4" fmla="*/ 0 w 285"/>
                <a:gd name="T5" fmla="*/ 0 h 285"/>
                <a:gd name="T6" fmla="*/ 83 w 285"/>
                <a:gd name="T7" fmla="*/ 0 h 285"/>
                <a:gd name="T8" fmla="*/ 285 w 285"/>
                <a:gd name="T9" fmla="*/ 202 h 285"/>
              </a:gdLst>
              <a:ahLst/>
              <a:cxnLst>
                <a:cxn ang="0">
                  <a:pos x="T0" y="T1"/>
                </a:cxn>
                <a:cxn ang="0">
                  <a:pos x="T2" y="T3"/>
                </a:cxn>
                <a:cxn ang="0">
                  <a:pos x="T4" y="T5"/>
                </a:cxn>
                <a:cxn ang="0">
                  <a:pos x="T6" y="T7"/>
                </a:cxn>
                <a:cxn ang="0">
                  <a:pos x="T8" y="T9"/>
                </a:cxn>
              </a:cxnLst>
              <a:rect l="0" t="0" r="r" b="b"/>
              <a:pathLst>
                <a:path w="285" h="285">
                  <a:moveTo>
                    <a:pt x="285" y="202"/>
                  </a:moveTo>
                  <a:cubicBezTo>
                    <a:pt x="285" y="285"/>
                    <a:pt x="285" y="285"/>
                    <a:pt x="285" y="285"/>
                  </a:cubicBezTo>
                  <a:cubicBezTo>
                    <a:pt x="128" y="285"/>
                    <a:pt x="0" y="157"/>
                    <a:pt x="0" y="0"/>
                  </a:cubicBezTo>
                  <a:cubicBezTo>
                    <a:pt x="83" y="0"/>
                    <a:pt x="83" y="0"/>
                    <a:pt x="83" y="0"/>
                  </a:cubicBezTo>
                  <a:cubicBezTo>
                    <a:pt x="83" y="111"/>
                    <a:pt x="174" y="202"/>
                    <a:pt x="285" y="202"/>
                  </a:cubicBezTo>
                  <a:close/>
                </a:path>
              </a:pathLst>
            </a:custGeom>
            <a:solidFill>
              <a:srgbClr val="084291"/>
            </a:solidFill>
            <a:ln>
              <a:noFill/>
            </a:ln>
          </p:spPr>
          <p:txBody>
            <a:bodyPr lIns="128580" tIns="64290" rIns="128580" bIns="64290"/>
            <a:lstStyle/>
            <a:p>
              <a:endParaRPr lang="en-US" sz="2530" noProof="1">
                <a:latin typeface="微软雅黑" panose="020B0503020204020204" charset="-122"/>
                <a:ea typeface="微软雅黑" panose="020B0503020204020204" charset="-122"/>
                <a:sym typeface="Times New Roman" panose="02020603050405020304" pitchFamily="18" charset="0"/>
              </a:endParaRPr>
            </a:p>
          </p:txBody>
        </p:sp>
      </p:grpSp>
      <p:sp>
        <p:nvSpPr>
          <p:cNvPr id="41" name="文本框 7"/>
          <p:cNvSpPr txBox="1"/>
          <p:nvPr/>
        </p:nvSpPr>
        <p:spPr>
          <a:xfrm>
            <a:off x="7734041" y="2280898"/>
            <a:ext cx="3471033" cy="417743"/>
          </a:xfrm>
          <a:prstGeom prst="rect">
            <a:avLst/>
          </a:prstGeom>
          <a:noFill/>
        </p:spPr>
        <p:txBody>
          <a:bodyPr wrap="square" rtlCol="0">
            <a:spAutoFit/>
          </a:bodyPr>
          <a:lstStyle/>
          <a:p>
            <a:pPr>
              <a:lnSpc>
                <a:spcPct val="150000"/>
              </a:lnSpc>
              <a:defRPr/>
            </a:pPr>
            <a:r>
              <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教师学术</a:t>
            </a:r>
            <a:r>
              <a:rPr lang="en-US" altLang="zh-CN" sz="16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a:t>
            </a:r>
            <a:r>
              <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实践水平提高</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endParaRPr>
          </a:p>
        </p:txBody>
      </p:sp>
      <p:sp>
        <p:nvSpPr>
          <p:cNvPr id="43" name="文本框 11"/>
          <p:cNvSpPr txBox="1"/>
          <p:nvPr/>
        </p:nvSpPr>
        <p:spPr>
          <a:xfrm>
            <a:off x="7734300" y="1859915"/>
            <a:ext cx="2559888" cy="430887"/>
          </a:xfrm>
          <a:prstGeom prst="rect">
            <a:avLst/>
          </a:prstGeom>
          <a:noFill/>
        </p:spPr>
        <p:txBody>
          <a:bodyPr wrap="square" rtlCol="0">
            <a:spAutoFit/>
          </a:bodyPr>
          <a:lstStyle/>
          <a:p>
            <a:r>
              <a:rPr lang="zh-CN" altLang="en-US" sz="2200" b="1">
                <a:solidFill>
                  <a:schemeClr val="tx1">
                    <a:lumMod val="75000"/>
                    <a:lumOff val="25000"/>
                  </a:schemeClr>
                </a:solidFill>
                <a:latin typeface="微软雅黑" panose="020B0503020204020204" charset="-122"/>
                <a:ea typeface="微软雅黑" panose="020B0503020204020204" charset="-122"/>
                <a:sym typeface="+mn-ea"/>
              </a:rPr>
              <a:t>师资队伍能力增长</a:t>
            </a:r>
            <a:endParaRPr lang="zh-CN" altLang="en-US" sz="22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44" name="文本框 7"/>
          <p:cNvSpPr txBox="1"/>
          <p:nvPr/>
        </p:nvSpPr>
        <p:spPr>
          <a:xfrm>
            <a:off x="7734041" y="5285718"/>
            <a:ext cx="3471033" cy="417743"/>
          </a:xfrm>
          <a:prstGeom prst="rect">
            <a:avLst/>
          </a:prstGeom>
          <a:noFill/>
        </p:spPr>
        <p:txBody>
          <a:bodyPr wrap="square" rtlCol="0">
            <a:spAutoFit/>
          </a:bodyPr>
          <a:lstStyle/>
          <a:p>
            <a:pPr>
              <a:lnSpc>
                <a:spcPct val="150000"/>
              </a:lnSpc>
            </a:pPr>
            <a:r>
              <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人才培养成果更匹配岗位需求</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endParaRPr>
          </a:p>
        </p:txBody>
      </p:sp>
      <p:sp>
        <p:nvSpPr>
          <p:cNvPr id="45" name="文本框 11"/>
          <p:cNvSpPr txBox="1"/>
          <p:nvPr/>
        </p:nvSpPr>
        <p:spPr>
          <a:xfrm>
            <a:off x="7734300" y="4864735"/>
            <a:ext cx="2154555" cy="429895"/>
          </a:xfrm>
          <a:prstGeom prst="rect">
            <a:avLst/>
          </a:prstGeom>
          <a:noFill/>
        </p:spPr>
        <p:txBody>
          <a:bodyPr wrap="square" rtlCol="0">
            <a:spAutoFit/>
          </a:bodyPr>
          <a:lstStyle/>
          <a:p>
            <a:pPr algn="l"/>
            <a:r>
              <a:rPr lang="zh-CN" altLang="en-US" sz="2200" b="1" dirty="0">
                <a:solidFill>
                  <a:schemeClr val="tx1">
                    <a:lumMod val="75000"/>
                    <a:lumOff val="25000"/>
                  </a:schemeClr>
                </a:solidFill>
                <a:latin typeface="微软雅黑" panose="020B0503020204020204" charset="-122"/>
                <a:ea typeface="微软雅黑" panose="020B0503020204020204" charset="-122"/>
                <a:sym typeface="+mn-ea"/>
              </a:rPr>
              <a:t>人才培养成果</a:t>
            </a:r>
            <a:endParaRPr lang="zh-CN" altLang="en-US" sz="22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46" name="文本框 7"/>
          <p:cNvSpPr txBox="1"/>
          <p:nvPr/>
        </p:nvSpPr>
        <p:spPr>
          <a:xfrm>
            <a:off x="814582" y="2280898"/>
            <a:ext cx="3471033" cy="417743"/>
          </a:xfrm>
          <a:prstGeom prst="rect">
            <a:avLst/>
          </a:prstGeom>
          <a:noFill/>
        </p:spPr>
        <p:txBody>
          <a:bodyPr wrap="square" rtlCol="0">
            <a:spAutoFit/>
          </a:bodyPr>
          <a:lstStyle/>
          <a:p>
            <a:pPr indent="0" algn="r">
              <a:lnSpc>
                <a:spcPct val="150000"/>
              </a:lnSpc>
              <a:buFont typeface="Wingdings" panose="05000000000000000000" pitchFamily="2" charset="2"/>
              <a:buNone/>
            </a:pPr>
            <a:r>
              <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sym typeface="字魂36号-正文宋楷" panose="02000000000000000000" charset="-122"/>
              </a:rPr>
              <a:t>专业</a:t>
            </a:r>
            <a:r>
              <a:rPr lang="en-US" altLang="zh-CN" sz="1600">
                <a:solidFill>
                  <a:schemeClr val="tx1">
                    <a:lumMod val="65000"/>
                    <a:lumOff val="35000"/>
                  </a:schemeClr>
                </a:solidFill>
                <a:latin typeface="微软雅黑 Light" panose="020B0502040204020203" pitchFamily="34" charset="-122"/>
                <a:ea typeface="微软雅黑 Light" panose="020B0502040204020203" pitchFamily="34" charset="-122"/>
                <a:sym typeface="字魂36号-正文宋楷" panose="02000000000000000000" charset="-122"/>
              </a:rPr>
              <a:t>+</a:t>
            </a:r>
            <a:r>
              <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sym typeface="字魂36号-正文宋楷" panose="02000000000000000000" charset="-122"/>
              </a:rPr>
              <a:t>专业群共同进步</a:t>
            </a:r>
            <a:endPar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sym typeface="字魂36号-正文宋楷" panose="02000000000000000000" charset="-122"/>
            </a:endParaRPr>
          </a:p>
        </p:txBody>
      </p:sp>
      <p:sp>
        <p:nvSpPr>
          <p:cNvPr id="47" name="文本框 11"/>
          <p:cNvSpPr txBox="1"/>
          <p:nvPr/>
        </p:nvSpPr>
        <p:spPr>
          <a:xfrm>
            <a:off x="2398264" y="1859915"/>
            <a:ext cx="1887351" cy="430887"/>
          </a:xfrm>
          <a:prstGeom prst="rect">
            <a:avLst/>
          </a:prstGeom>
          <a:noFill/>
        </p:spPr>
        <p:txBody>
          <a:bodyPr wrap="square" rtlCol="0">
            <a:spAutoFit/>
          </a:bodyPr>
          <a:lstStyle/>
          <a:p>
            <a:pPr algn="r"/>
            <a:r>
              <a:rPr lang="zh-CN" altLang="en-US" sz="2200" b="1">
                <a:solidFill>
                  <a:schemeClr val="tx1">
                    <a:lumMod val="75000"/>
                    <a:lumOff val="25000"/>
                  </a:schemeClr>
                </a:solidFill>
                <a:latin typeface="微软雅黑" panose="020B0503020204020204" charset="-122"/>
                <a:ea typeface="微软雅黑" panose="020B0503020204020204" charset="-122"/>
                <a:sym typeface="+mn-ea"/>
              </a:rPr>
              <a:t>专业建设发展</a:t>
            </a:r>
            <a:endParaRPr lang="zh-CN" altLang="en-US" sz="22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48" name="文本框 7"/>
          <p:cNvSpPr txBox="1"/>
          <p:nvPr/>
        </p:nvSpPr>
        <p:spPr>
          <a:xfrm>
            <a:off x="814582" y="5285718"/>
            <a:ext cx="3471033" cy="417743"/>
          </a:xfrm>
          <a:prstGeom prst="rect">
            <a:avLst/>
          </a:prstGeom>
          <a:noFill/>
        </p:spPr>
        <p:txBody>
          <a:bodyPr wrap="square" rtlCol="0">
            <a:spAutoFit/>
          </a:bodyPr>
          <a:lstStyle/>
          <a:p>
            <a:pPr indent="0" algn="r">
              <a:lnSpc>
                <a:spcPct val="150000"/>
              </a:lnSpc>
              <a:buFont typeface="Wingdings" panose="05000000000000000000" pitchFamily="2" charset="2"/>
              <a:buNone/>
            </a:pPr>
            <a:r>
              <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知识结构</a:t>
            </a:r>
            <a:r>
              <a:rPr lang="en-US" altLang="zh-CN" sz="16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a:t>
            </a:r>
            <a:r>
              <a:rPr lang="zh-CN" altLang="en-US" sz="16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专业技能全面完善</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endParaRPr>
          </a:p>
        </p:txBody>
      </p:sp>
      <p:sp>
        <p:nvSpPr>
          <p:cNvPr id="49" name="文本框 48"/>
          <p:cNvSpPr txBox="1"/>
          <p:nvPr/>
        </p:nvSpPr>
        <p:spPr>
          <a:xfrm>
            <a:off x="2000250" y="4864735"/>
            <a:ext cx="2285365" cy="430887"/>
          </a:xfrm>
          <a:prstGeom prst="rect">
            <a:avLst/>
          </a:prstGeom>
          <a:noFill/>
        </p:spPr>
        <p:txBody>
          <a:bodyPr wrap="square" rtlCol="0">
            <a:spAutoFit/>
          </a:bodyPr>
          <a:lstStyle/>
          <a:p>
            <a:pPr algn="r"/>
            <a:r>
              <a:rPr lang="zh-CN" altLang="en-US" sz="2200" b="1">
                <a:solidFill>
                  <a:schemeClr val="tx1">
                    <a:lumMod val="75000"/>
                    <a:lumOff val="25000"/>
                  </a:schemeClr>
                </a:solidFill>
                <a:latin typeface="微软雅黑" panose="020B0503020204020204" charset="-122"/>
                <a:ea typeface="微软雅黑" panose="020B0503020204020204" charset="-122"/>
                <a:sym typeface="+mn-ea"/>
              </a:rPr>
              <a:t>学生能力发展</a:t>
            </a:r>
            <a:endParaRPr lang="zh-CN" altLang="en-US" sz="22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50" name="Freeform 8"/>
          <p:cNvSpPr>
            <a:spLocks noEditPoints="1"/>
          </p:cNvSpPr>
          <p:nvPr>
            <p:custDataLst>
              <p:tags r:id="rId5"/>
            </p:custDataLst>
          </p:nvPr>
        </p:nvSpPr>
        <p:spPr bwMode="auto">
          <a:xfrm>
            <a:off x="5056512" y="3494087"/>
            <a:ext cx="506715" cy="408052"/>
          </a:xfrm>
          <a:custGeom>
            <a:avLst/>
            <a:gdLst>
              <a:gd name="T0" fmla="*/ 559581 w 1035"/>
              <a:gd name="T1" fmla="*/ 427941 h 833"/>
              <a:gd name="T2" fmla="*/ 500309 w 1035"/>
              <a:gd name="T3" fmla="*/ 516723 h 833"/>
              <a:gd name="T4" fmla="*/ 428290 w 1035"/>
              <a:gd name="T5" fmla="*/ 450296 h 833"/>
              <a:gd name="T6" fmla="*/ 364556 w 1035"/>
              <a:gd name="T7" fmla="*/ 279120 h 833"/>
              <a:gd name="T8" fmla="*/ 14659 w 1035"/>
              <a:gd name="T9" fmla="*/ 305307 h 833"/>
              <a:gd name="T10" fmla="*/ 86040 w 1035"/>
              <a:gd name="T11" fmla="*/ 233771 h 833"/>
              <a:gd name="T12" fmla="*/ 573603 w 1035"/>
              <a:gd name="T13" fmla="*/ 13413 h 833"/>
              <a:gd name="T14" fmla="*/ 644984 w 1035"/>
              <a:gd name="T15" fmla="*/ 84949 h 833"/>
              <a:gd name="T16" fmla="*/ 573603 w 1035"/>
              <a:gd name="T17" fmla="*/ 13413 h 833"/>
              <a:gd name="T18" fmla="*/ 659643 w 1035"/>
              <a:gd name="T19" fmla="*/ 0 h 833"/>
              <a:gd name="T20" fmla="*/ 615667 w 1035"/>
              <a:gd name="T21" fmla="*/ 99640 h 833"/>
              <a:gd name="T22" fmla="*/ 633512 w 1035"/>
              <a:gd name="T23" fmla="*/ 201835 h 833"/>
              <a:gd name="T24" fmla="*/ 583800 w 1035"/>
              <a:gd name="T25" fmla="*/ 251655 h 833"/>
              <a:gd name="T26" fmla="*/ 602920 w 1035"/>
              <a:gd name="T27" fmla="*/ 201835 h 833"/>
              <a:gd name="T28" fmla="*/ 599096 w 1035"/>
              <a:gd name="T29" fmla="*/ 99640 h 833"/>
              <a:gd name="T30" fmla="*/ 579339 w 1035"/>
              <a:gd name="T31" fmla="*/ 150737 h 833"/>
              <a:gd name="T32" fmla="*/ 551933 w 1035"/>
              <a:gd name="T33" fmla="*/ 194809 h 833"/>
              <a:gd name="T34" fmla="*/ 515605 w 1035"/>
              <a:gd name="T35" fmla="*/ 228661 h 833"/>
              <a:gd name="T36" fmla="*/ 466530 w 1035"/>
              <a:gd name="T37" fmla="*/ 249739 h 833"/>
              <a:gd name="T38" fmla="*/ 415543 w 1035"/>
              <a:gd name="T39" fmla="*/ 256765 h 833"/>
              <a:gd name="T40" fmla="*/ 315481 w 1035"/>
              <a:gd name="T41" fmla="*/ 274010 h 833"/>
              <a:gd name="T42" fmla="*/ 281703 w 1035"/>
              <a:gd name="T43" fmla="*/ 236326 h 833"/>
              <a:gd name="T44" fmla="*/ 217332 w 1035"/>
              <a:gd name="T45" fmla="*/ 223551 h 833"/>
              <a:gd name="T46" fmla="*/ 164433 w 1035"/>
              <a:gd name="T47" fmla="*/ 223551 h 833"/>
              <a:gd name="T48" fmla="*/ 120457 w 1035"/>
              <a:gd name="T49" fmla="*/ 236326 h 833"/>
              <a:gd name="T50" fmla="*/ 100062 w 1035"/>
              <a:gd name="T51" fmla="*/ 318720 h 833"/>
              <a:gd name="T52" fmla="*/ 0 w 1035"/>
              <a:gd name="T53" fmla="*/ 219080 h 833"/>
              <a:gd name="T54" fmla="*/ 49075 w 1035"/>
              <a:gd name="T55" fmla="*/ 119440 h 833"/>
              <a:gd name="T56" fmla="*/ 31867 w 1035"/>
              <a:gd name="T57" fmla="*/ 69620 h 833"/>
              <a:gd name="T58" fmla="*/ 82216 w 1035"/>
              <a:gd name="T59" fmla="*/ 119440 h 833"/>
              <a:gd name="T60" fmla="*/ 63734 w 1035"/>
              <a:gd name="T61" fmla="*/ 219080 h 833"/>
              <a:gd name="T62" fmla="*/ 93051 w 1035"/>
              <a:gd name="T63" fmla="*/ 203112 h 833"/>
              <a:gd name="T64" fmla="*/ 139577 w 1035"/>
              <a:gd name="T65" fmla="*/ 183312 h 833"/>
              <a:gd name="T66" fmla="*/ 188014 w 1035"/>
              <a:gd name="T67" fmla="*/ 178202 h 833"/>
              <a:gd name="T68" fmla="*/ 252385 w 1035"/>
              <a:gd name="T69" fmla="*/ 185228 h 833"/>
              <a:gd name="T70" fmla="*/ 315481 w 1035"/>
              <a:gd name="T71" fmla="*/ 199280 h 833"/>
              <a:gd name="T72" fmla="*/ 415543 w 1035"/>
              <a:gd name="T73" fmla="*/ 174370 h 833"/>
              <a:gd name="T74" fmla="*/ 435938 w 1035"/>
              <a:gd name="T75" fmla="*/ 212693 h 833"/>
              <a:gd name="T76" fmla="*/ 474178 w 1035"/>
              <a:gd name="T77" fmla="*/ 201835 h 833"/>
              <a:gd name="T78" fmla="*/ 508594 w 1035"/>
              <a:gd name="T79" fmla="*/ 179480 h 833"/>
              <a:gd name="T80" fmla="*/ 536000 w 1035"/>
              <a:gd name="T81" fmla="*/ 139240 h 833"/>
              <a:gd name="T82" fmla="*/ 558944 w 1035"/>
              <a:gd name="T83" fmla="*/ 86227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35" h="833">
                <a:moveTo>
                  <a:pt x="572" y="437"/>
                </a:moveTo>
                <a:lnTo>
                  <a:pt x="878" y="670"/>
                </a:lnTo>
                <a:lnTo>
                  <a:pt x="724" y="683"/>
                </a:lnTo>
                <a:lnTo>
                  <a:pt x="785" y="809"/>
                </a:lnTo>
                <a:lnTo>
                  <a:pt x="735" y="833"/>
                </a:lnTo>
                <a:lnTo>
                  <a:pt x="672" y="705"/>
                </a:lnTo>
                <a:lnTo>
                  <a:pt x="568" y="821"/>
                </a:lnTo>
                <a:lnTo>
                  <a:pt x="572" y="437"/>
                </a:lnTo>
                <a:close/>
                <a:moveTo>
                  <a:pt x="23" y="366"/>
                </a:moveTo>
                <a:lnTo>
                  <a:pt x="23" y="478"/>
                </a:lnTo>
                <a:lnTo>
                  <a:pt x="135" y="478"/>
                </a:lnTo>
                <a:lnTo>
                  <a:pt x="135" y="366"/>
                </a:lnTo>
                <a:lnTo>
                  <a:pt x="23" y="366"/>
                </a:lnTo>
                <a:close/>
                <a:moveTo>
                  <a:pt x="900" y="21"/>
                </a:moveTo>
                <a:lnTo>
                  <a:pt x="900" y="133"/>
                </a:lnTo>
                <a:lnTo>
                  <a:pt x="1012" y="133"/>
                </a:lnTo>
                <a:lnTo>
                  <a:pt x="1012" y="21"/>
                </a:lnTo>
                <a:lnTo>
                  <a:pt x="900" y="21"/>
                </a:lnTo>
                <a:close/>
                <a:moveTo>
                  <a:pt x="877" y="0"/>
                </a:moveTo>
                <a:lnTo>
                  <a:pt x="1035" y="0"/>
                </a:lnTo>
                <a:lnTo>
                  <a:pt x="1035" y="156"/>
                </a:lnTo>
                <a:lnTo>
                  <a:pt x="966" y="156"/>
                </a:lnTo>
                <a:lnTo>
                  <a:pt x="967" y="316"/>
                </a:lnTo>
                <a:lnTo>
                  <a:pt x="994" y="316"/>
                </a:lnTo>
                <a:lnTo>
                  <a:pt x="994" y="394"/>
                </a:lnTo>
                <a:lnTo>
                  <a:pt x="916" y="394"/>
                </a:lnTo>
                <a:lnTo>
                  <a:pt x="916" y="316"/>
                </a:lnTo>
                <a:lnTo>
                  <a:pt x="946" y="316"/>
                </a:lnTo>
                <a:lnTo>
                  <a:pt x="944" y="156"/>
                </a:lnTo>
                <a:lnTo>
                  <a:pt x="940" y="156"/>
                </a:lnTo>
                <a:lnTo>
                  <a:pt x="925" y="197"/>
                </a:lnTo>
                <a:lnTo>
                  <a:pt x="909" y="236"/>
                </a:lnTo>
                <a:lnTo>
                  <a:pt x="889" y="273"/>
                </a:lnTo>
                <a:lnTo>
                  <a:pt x="866" y="305"/>
                </a:lnTo>
                <a:lnTo>
                  <a:pt x="839" y="333"/>
                </a:lnTo>
                <a:lnTo>
                  <a:pt x="809" y="358"/>
                </a:lnTo>
                <a:lnTo>
                  <a:pt x="771" y="378"/>
                </a:lnTo>
                <a:lnTo>
                  <a:pt x="732" y="391"/>
                </a:lnTo>
                <a:lnTo>
                  <a:pt x="693" y="400"/>
                </a:lnTo>
                <a:lnTo>
                  <a:pt x="652" y="402"/>
                </a:lnTo>
                <a:lnTo>
                  <a:pt x="652" y="429"/>
                </a:lnTo>
                <a:lnTo>
                  <a:pt x="495" y="429"/>
                </a:lnTo>
                <a:lnTo>
                  <a:pt x="495" y="382"/>
                </a:lnTo>
                <a:lnTo>
                  <a:pt x="442" y="370"/>
                </a:lnTo>
                <a:lnTo>
                  <a:pt x="391" y="358"/>
                </a:lnTo>
                <a:lnTo>
                  <a:pt x="341" y="350"/>
                </a:lnTo>
                <a:lnTo>
                  <a:pt x="295" y="347"/>
                </a:lnTo>
                <a:lnTo>
                  <a:pt x="258" y="350"/>
                </a:lnTo>
                <a:lnTo>
                  <a:pt x="223" y="356"/>
                </a:lnTo>
                <a:lnTo>
                  <a:pt x="189" y="370"/>
                </a:lnTo>
                <a:lnTo>
                  <a:pt x="157" y="391"/>
                </a:lnTo>
                <a:lnTo>
                  <a:pt x="157" y="499"/>
                </a:lnTo>
                <a:lnTo>
                  <a:pt x="0" y="499"/>
                </a:lnTo>
                <a:lnTo>
                  <a:pt x="0" y="343"/>
                </a:lnTo>
                <a:lnTo>
                  <a:pt x="78" y="343"/>
                </a:lnTo>
                <a:lnTo>
                  <a:pt x="77" y="187"/>
                </a:lnTo>
                <a:lnTo>
                  <a:pt x="50" y="187"/>
                </a:lnTo>
                <a:lnTo>
                  <a:pt x="50" y="109"/>
                </a:lnTo>
                <a:lnTo>
                  <a:pt x="129" y="109"/>
                </a:lnTo>
                <a:lnTo>
                  <a:pt x="129" y="187"/>
                </a:lnTo>
                <a:lnTo>
                  <a:pt x="99" y="187"/>
                </a:lnTo>
                <a:lnTo>
                  <a:pt x="100" y="343"/>
                </a:lnTo>
                <a:lnTo>
                  <a:pt x="111" y="343"/>
                </a:lnTo>
                <a:lnTo>
                  <a:pt x="146" y="318"/>
                </a:lnTo>
                <a:lnTo>
                  <a:pt x="181" y="301"/>
                </a:lnTo>
                <a:lnTo>
                  <a:pt x="219" y="287"/>
                </a:lnTo>
                <a:lnTo>
                  <a:pt x="257" y="281"/>
                </a:lnTo>
                <a:lnTo>
                  <a:pt x="295" y="279"/>
                </a:lnTo>
                <a:lnTo>
                  <a:pt x="345" y="282"/>
                </a:lnTo>
                <a:lnTo>
                  <a:pt x="396" y="290"/>
                </a:lnTo>
                <a:lnTo>
                  <a:pt x="446" y="301"/>
                </a:lnTo>
                <a:lnTo>
                  <a:pt x="495" y="312"/>
                </a:lnTo>
                <a:lnTo>
                  <a:pt x="495" y="273"/>
                </a:lnTo>
                <a:lnTo>
                  <a:pt x="652" y="273"/>
                </a:lnTo>
                <a:lnTo>
                  <a:pt x="652" y="335"/>
                </a:lnTo>
                <a:lnTo>
                  <a:pt x="684" y="333"/>
                </a:lnTo>
                <a:lnTo>
                  <a:pt x="714" y="327"/>
                </a:lnTo>
                <a:lnTo>
                  <a:pt x="744" y="316"/>
                </a:lnTo>
                <a:lnTo>
                  <a:pt x="772" y="301"/>
                </a:lnTo>
                <a:lnTo>
                  <a:pt x="798" y="281"/>
                </a:lnTo>
                <a:lnTo>
                  <a:pt x="821" y="254"/>
                </a:lnTo>
                <a:lnTo>
                  <a:pt x="841" y="218"/>
                </a:lnTo>
                <a:lnTo>
                  <a:pt x="860" y="178"/>
                </a:lnTo>
                <a:lnTo>
                  <a:pt x="877" y="135"/>
                </a:lnTo>
                <a:lnTo>
                  <a:pt x="877" y="0"/>
                </a:lnTo>
                <a:close/>
              </a:path>
            </a:pathLst>
          </a:custGeom>
          <a:solidFill>
            <a:sysClr val="window" lastClr="FFFFFF"/>
          </a:solidFill>
          <a:ln>
            <a:noFill/>
          </a:ln>
        </p:spPr>
        <p:txBody>
          <a:bodyPr lIns="121920" tIns="60960" rIns="121920" bIns="60960"/>
          <a:lstStyle/>
          <a:p>
            <a:endParaRPr lang="zh-CN" altLang="en-US" sz="1800">
              <a:latin typeface="微软雅黑" panose="020B0503020204020204" charset="-122"/>
              <a:ea typeface="微软雅黑" panose="020B0503020204020204" charset="-122"/>
              <a:sym typeface="微软雅黑" panose="020B0503020204020204" charset="-122"/>
            </a:endParaRPr>
          </a:p>
        </p:txBody>
      </p:sp>
      <p:sp>
        <p:nvSpPr>
          <p:cNvPr id="51" name="two-coin-stacks_72132"/>
          <p:cNvSpPr>
            <a:spLocks noChangeAspect="1"/>
          </p:cNvSpPr>
          <p:nvPr>
            <p:custDataLst>
              <p:tags r:id="rId6"/>
            </p:custDataLst>
          </p:nvPr>
        </p:nvSpPr>
        <p:spPr bwMode="auto">
          <a:xfrm>
            <a:off x="5267991" y="4528357"/>
            <a:ext cx="432000" cy="425889"/>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rgbClr val="FFFFFF"/>
          </a:solidFill>
          <a:ln>
            <a:noFill/>
          </a:ln>
        </p:spPr>
        <p:txBody>
          <a:body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52" name="Freeform 9"/>
          <p:cNvSpPr>
            <a:spLocks noEditPoints="1"/>
          </p:cNvSpPr>
          <p:nvPr>
            <p:custDataLst>
              <p:tags r:id="rId7"/>
            </p:custDataLst>
          </p:nvPr>
        </p:nvSpPr>
        <p:spPr bwMode="auto">
          <a:xfrm>
            <a:off x="6405757" y="4534927"/>
            <a:ext cx="503647" cy="437954"/>
          </a:xfrm>
          <a:custGeom>
            <a:avLst/>
            <a:gdLst>
              <a:gd name="T0" fmla="*/ 584976 w 907"/>
              <a:gd name="T1" fmla="*/ 440346 h 786"/>
              <a:gd name="T2" fmla="*/ 572722 w 907"/>
              <a:gd name="T3" fmla="*/ 466819 h 786"/>
              <a:gd name="T4" fmla="*/ 546279 w 907"/>
              <a:gd name="T5" fmla="*/ 497811 h 786"/>
              <a:gd name="T6" fmla="*/ 528220 w 907"/>
              <a:gd name="T7" fmla="*/ 507496 h 786"/>
              <a:gd name="T8" fmla="*/ 180588 w 907"/>
              <a:gd name="T9" fmla="*/ 178205 h 786"/>
              <a:gd name="T10" fmla="*/ 199937 w 907"/>
              <a:gd name="T11" fmla="*/ 186598 h 786"/>
              <a:gd name="T12" fmla="*/ 199937 w 907"/>
              <a:gd name="T13" fmla="*/ 269244 h 786"/>
              <a:gd name="T14" fmla="*/ 180588 w 907"/>
              <a:gd name="T15" fmla="*/ 278929 h 786"/>
              <a:gd name="T16" fmla="*/ 160594 w 907"/>
              <a:gd name="T17" fmla="*/ 269244 h 786"/>
              <a:gd name="T18" fmla="*/ 160594 w 907"/>
              <a:gd name="T19" fmla="*/ 186598 h 786"/>
              <a:gd name="T20" fmla="*/ 180588 w 907"/>
              <a:gd name="T21" fmla="*/ 178205 h 786"/>
              <a:gd name="T22" fmla="*/ 128346 w 907"/>
              <a:gd name="T23" fmla="*/ 131071 h 786"/>
              <a:gd name="T24" fmla="*/ 134796 w 907"/>
              <a:gd name="T25" fmla="*/ 260205 h 786"/>
              <a:gd name="T26" fmla="*/ 121252 w 907"/>
              <a:gd name="T27" fmla="*/ 277638 h 786"/>
              <a:gd name="T28" fmla="*/ 98033 w 907"/>
              <a:gd name="T29" fmla="*/ 273118 h 786"/>
              <a:gd name="T30" fmla="*/ 91584 w 907"/>
              <a:gd name="T31" fmla="*/ 143984 h 786"/>
              <a:gd name="T32" fmla="*/ 105128 w 907"/>
              <a:gd name="T33" fmla="*/ 126551 h 786"/>
              <a:gd name="T34" fmla="*/ 250888 w 907"/>
              <a:gd name="T35" fmla="*/ 89102 h 786"/>
              <a:gd name="T36" fmla="*/ 262497 w 907"/>
              <a:gd name="T37" fmla="*/ 111701 h 786"/>
              <a:gd name="T38" fmla="*/ 256693 w 907"/>
              <a:gd name="T39" fmla="*/ 272472 h 786"/>
              <a:gd name="T40" fmla="*/ 234119 w 907"/>
              <a:gd name="T41" fmla="*/ 277638 h 786"/>
              <a:gd name="T42" fmla="*/ 221220 w 907"/>
              <a:gd name="T43" fmla="*/ 253748 h 786"/>
              <a:gd name="T44" fmla="*/ 227025 w 907"/>
              <a:gd name="T45" fmla="*/ 94268 h 786"/>
              <a:gd name="T46" fmla="*/ 187038 w 907"/>
              <a:gd name="T47" fmla="*/ 21953 h 786"/>
              <a:gd name="T48" fmla="*/ 115447 w 907"/>
              <a:gd name="T49" fmla="*/ 36803 h 786"/>
              <a:gd name="T50" fmla="*/ 56111 w 907"/>
              <a:gd name="T51" fmla="*/ 83937 h 786"/>
              <a:gd name="T52" fmla="*/ 25153 w 907"/>
              <a:gd name="T53" fmla="*/ 152378 h 786"/>
              <a:gd name="T54" fmla="*/ 29023 w 907"/>
              <a:gd name="T55" fmla="*/ 225984 h 786"/>
              <a:gd name="T56" fmla="*/ 64496 w 907"/>
              <a:gd name="T57" fmla="*/ 290551 h 786"/>
              <a:gd name="T58" fmla="*/ 128991 w 907"/>
              <a:gd name="T59" fmla="*/ 332520 h 786"/>
              <a:gd name="T60" fmla="*/ 202516 w 907"/>
              <a:gd name="T61" fmla="*/ 340268 h 786"/>
              <a:gd name="T62" fmla="*/ 264432 w 907"/>
              <a:gd name="T63" fmla="*/ 318961 h 786"/>
              <a:gd name="T64" fmla="*/ 308934 w 907"/>
              <a:gd name="T65" fmla="*/ 280220 h 786"/>
              <a:gd name="T66" fmla="*/ 336023 w 907"/>
              <a:gd name="T67" fmla="*/ 227921 h 786"/>
              <a:gd name="T68" fmla="*/ 341182 w 907"/>
              <a:gd name="T69" fmla="*/ 162063 h 786"/>
              <a:gd name="T70" fmla="*/ 316029 w 907"/>
              <a:gd name="T71" fmla="*/ 93622 h 786"/>
              <a:gd name="T72" fmla="*/ 259273 w 907"/>
              <a:gd name="T73" fmla="*/ 41323 h 786"/>
              <a:gd name="T74" fmla="*/ 187038 w 907"/>
              <a:gd name="T75" fmla="*/ 21953 h 786"/>
              <a:gd name="T76" fmla="*/ 223800 w 907"/>
              <a:gd name="T77" fmla="*/ 4520 h 786"/>
              <a:gd name="T78" fmla="*/ 294100 w 907"/>
              <a:gd name="T79" fmla="*/ 37449 h 786"/>
              <a:gd name="T80" fmla="*/ 347632 w 907"/>
              <a:gd name="T81" fmla="*/ 103953 h 786"/>
              <a:gd name="T82" fmla="*/ 365046 w 907"/>
              <a:gd name="T83" fmla="*/ 183370 h 786"/>
              <a:gd name="T84" fmla="*/ 345697 w 907"/>
              <a:gd name="T85" fmla="*/ 262787 h 786"/>
              <a:gd name="T86" fmla="*/ 301195 w 907"/>
              <a:gd name="T87" fmla="*/ 320252 h 786"/>
              <a:gd name="T88" fmla="*/ 228960 w 907"/>
              <a:gd name="T89" fmla="*/ 358346 h 786"/>
              <a:gd name="T90" fmla="*/ 147050 w 907"/>
              <a:gd name="T91" fmla="*/ 360283 h 786"/>
              <a:gd name="T92" fmla="*/ 70945 w 907"/>
              <a:gd name="T93" fmla="*/ 325417 h 786"/>
              <a:gd name="T94" fmla="*/ 19994 w 907"/>
              <a:gd name="T95" fmla="*/ 265370 h 786"/>
              <a:gd name="T96" fmla="*/ 0 w 907"/>
              <a:gd name="T97" fmla="*/ 191764 h 786"/>
              <a:gd name="T98" fmla="*/ 12254 w 907"/>
              <a:gd name="T99" fmla="*/ 116220 h 786"/>
              <a:gd name="T100" fmla="*/ 56756 w 907"/>
              <a:gd name="T101" fmla="*/ 49717 h 786"/>
              <a:gd name="T102" fmla="*/ 123187 w 907"/>
              <a:gd name="T103" fmla="*/ 9685 h 7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07" h="786">
                <a:moveTo>
                  <a:pt x="786" y="585"/>
                </a:moveTo>
                <a:lnTo>
                  <a:pt x="904" y="676"/>
                </a:lnTo>
                <a:lnTo>
                  <a:pt x="907" y="682"/>
                </a:lnTo>
                <a:lnTo>
                  <a:pt x="904" y="693"/>
                </a:lnTo>
                <a:lnTo>
                  <a:pt x="897" y="707"/>
                </a:lnTo>
                <a:lnTo>
                  <a:pt x="888" y="723"/>
                </a:lnTo>
                <a:lnTo>
                  <a:pt x="874" y="740"/>
                </a:lnTo>
                <a:lnTo>
                  <a:pt x="861" y="758"/>
                </a:lnTo>
                <a:lnTo>
                  <a:pt x="847" y="771"/>
                </a:lnTo>
                <a:lnTo>
                  <a:pt x="835" y="781"/>
                </a:lnTo>
                <a:lnTo>
                  <a:pt x="825" y="786"/>
                </a:lnTo>
                <a:lnTo>
                  <a:pt x="819" y="786"/>
                </a:lnTo>
                <a:lnTo>
                  <a:pt x="698" y="693"/>
                </a:lnTo>
                <a:lnTo>
                  <a:pt x="786" y="585"/>
                </a:lnTo>
                <a:close/>
                <a:moveTo>
                  <a:pt x="280" y="276"/>
                </a:moveTo>
                <a:lnTo>
                  <a:pt x="292" y="277"/>
                </a:lnTo>
                <a:lnTo>
                  <a:pt x="303" y="282"/>
                </a:lnTo>
                <a:lnTo>
                  <a:pt x="310" y="289"/>
                </a:lnTo>
                <a:lnTo>
                  <a:pt x="313" y="299"/>
                </a:lnTo>
                <a:lnTo>
                  <a:pt x="313" y="408"/>
                </a:lnTo>
                <a:lnTo>
                  <a:pt x="310" y="417"/>
                </a:lnTo>
                <a:lnTo>
                  <a:pt x="303" y="426"/>
                </a:lnTo>
                <a:lnTo>
                  <a:pt x="292" y="430"/>
                </a:lnTo>
                <a:lnTo>
                  <a:pt x="280" y="432"/>
                </a:lnTo>
                <a:lnTo>
                  <a:pt x="267" y="430"/>
                </a:lnTo>
                <a:lnTo>
                  <a:pt x="257" y="426"/>
                </a:lnTo>
                <a:lnTo>
                  <a:pt x="249" y="417"/>
                </a:lnTo>
                <a:lnTo>
                  <a:pt x="246" y="408"/>
                </a:lnTo>
                <a:lnTo>
                  <a:pt x="246" y="299"/>
                </a:lnTo>
                <a:lnTo>
                  <a:pt x="249" y="289"/>
                </a:lnTo>
                <a:lnTo>
                  <a:pt x="257" y="282"/>
                </a:lnTo>
                <a:lnTo>
                  <a:pt x="267" y="277"/>
                </a:lnTo>
                <a:lnTo>
                  <a:pt x="280" y="276"/>
                </a:lnTo>
                <a:close/>
                <a:moveTo>
                  <a:pt x="176" y="193"/>
                </a:moveTo>
                <a:lnTo>
                  <a:pt x="188" y="196"/>
                </a:lnTo>
                <a:lnTo>
                  <a:pt x="199" y="203"/>
                </a:lnTo>
                <a:lnTo>
                  <a:pt x="206" y="212"/>
                </a:lnTo>
                <a:lnTo>
                  <a:pt x="209" y="223"/>
                </a:lnTo>
                <a:lnTo>
                  <a:pt x="209" y="403"/>
                </a:lnTo>
                <a:lnTo>
                  <a:pt x="206" y="413"/>
                </a:lnTo>
                <a:lnTo>
                  <a:pt x="199" y="423"/>
                </a:lnTo>
                <a:lnTo>
                  <a:pt x="188" y="430"/>
                </a:lnTo>
                <a:lnTo>
                  <a:pt x="176" y="432"/>
                </a:lnTo>
                <a:lnTo>
                  <a:pt x="163" y="430"/>
                </a:lnTo>
                <a:lnTo>
                  <a:pt x="152" y="423"/>
                </a:lnTo>
                <a:lnTo>
                  <a:pt x="145" y="413"/>
                </a:lnTo>
                <a:lnTo>
                  <a:pt x="142" y="403"/>
                </a:lnTo>
                <a:lnTo>
                  <a:pt x="142" y="223"/>
                </a:lnTo>
                <a:lnTo>
                  <a:pt x="145" y="212"/>
                </a:lnTo>
                <a:lnTo>
                  <a:pt x="152" y="203"/>
                </a:lnTo>
                <a:lnTo>
                  <a:pt x="163" y="196"/>
                </a:lnTo>
                <a:lnTo>
                  <a:pt x="176" y="193"/>
                </a:lnTo>
                <a:close/>
                <a:moveTo>
                  <a:pt x="375" y="135"/>
                </a:moveTo>
                <a:lnTo>
                  <a:pt x="389" y="138"/>
                </a:lnTo>
                <a:lnTo>
                  <a:pt x="398" y="146"/>
                </a:lnTo>
                <a:lnTo>
                  <a:pt x="405" y="158"/>
                </a:lnTo>
                <a:lnTo>
                  <a:pt x="407" y="173"/>
                </a:lnTo>
                <a:lnTo>
                  <a:pt x="407" y="393"/>
                </a:lnTo>
                <a:lnTo>
                  <a:pt x="405" y="408"/>
                </a:lnTo>
                <a:lnTo>
                  <a:pt x="398" y="422"/>
                </a:lnTo>
                <a:lnTo>
                  <a:pt x="389" y="430"/>
                </a:lnTo>
                <a:lnTo>
                  <a:pt x="375" y="432"/>
                </a:lnTo>
                <a:lnTo>
                  <a:pt x="363" y="430"/>
                </a:lnTo>
                <a:lnTo>
                  <a:pt x="352" y="422"/>
                </a:lnTo>
                <a:lnTo>
                  <a:pt x="345" y="408"/>
                </a:lnTo>
                <a:lnTo>
                  <a:pt x="343" y="393"/>
                </a:lnTo>
                <a:lnTo>
                  <a:pt x="343" y="173"/>
                </a:lnTo>
                <a:lnTo>
                  <a:pt x="345" y="158"/>
                </a:lnTo>
                <a:lnTo>
                  <a:pt x="352" y="146"/>
                </a:lnTo>
                <a:lnTo>
                  <a:pt x="363" y="138"/>
                </a:lnTo>
                <a:lnTo>
                  <a:pt x="375" y="135"/>
                </a:lnTo>
                <a:close/>
                <a:moveTo>
                  <a:pt x="290" y="34"/>
                </a:moveTo>
                <a:lnTo>
                  <a:pt x="252" y="35"/>
                </a:lnTo>
                <a:lnTo>
                  <a:pt x="215" y="43"/>
                </a:lnTo>
                <a:lnTo>
                  <a:pt x="179" y="57"/>
                </a:lnTo>
                <a:lnTo>
                  <a:pt x="145" y="76"/>
                </a:lnTo>
                <a:lnTo>
                  <a:pt x="114" y="100"/>
                </a:lnTo>
                <a:lnTo>
                  <a:pt x="87" y="130"/>
                </a:lnTo>
                <a:lnTo>
                  <a:pt x="65" y="164"/>
                </a:lnTo>
                <a:lnTo>
                  <a:pt x="49" y="199"/>
                </a:lnTo>
                <a:lnTo>
                  <a:pt x="39" y="236"/>
                </a:lnTo>
                <a:lnTo>
                  <a:pt x="35" y="274"/>
                </a:lnTo>
                <a:lnTo>
                  <a:pt x="37" y="312"/>
                </a:lnTo>
                <a:lnTo>
                  <a:pt x="45" y="350"/>
                </a:lnTo>
                <a:lnTo>
                  <a:pt x="57" y="385"/>
                </a:lnTo>
                <a:lnTo>
                  <a:pt x="76" y="419"/>
                </a:lnTo>
                <a:lnTo>
                  <a:pt x="100" y="450"/>
                </a:lnTo>
                <a:lnTo>
                  <a:pt x="130" y="477"/>
                </a:lnTo>
                <a:lnTo>
                  <a:pt x="164" y="500"/>
                </a:lnTo>
                <a:lnTo>
                  <a:pt x="200" y="515"/>
                </a:lnTo>
                <a:lnTo>
                  <a:pt x="237" y="526"/>
                </a:lnTo>
                <a:lnTo>
                  <a:pt x="276" y="530"/>
                </a:lnTo>
                <a:lnTo>
                  <a:pt x="314" y="527"/>
                </a:lnTo>
                <a:lnTo>
                  <a:pt x="348" y="522"/>
                </a:lnTo>
                <a:lnTo>
                  <a:pt x="380" y="509"/>
                </a:lnTo>
                <a:lnTo>
                  <a:pt x="410" y="494"/>
                </a:lnTo>
                <a:lnTo>
                  <a:pt x="440" y="474"/>
                </a:lnTo>
                <a:lnTo>
                  <a:pt x="460" y="455"/>
                </a:lnTo>
                <a:lnTo>
                  <a:pt x="479" y="434"/>
                </a:lnTo>
                <a:lnTo>
                  <a:pt x="495" y="411"/>
                </a:lnTo>
                <a:lnTo>
                  <a:pt x="509" y="385"/>
                </a:lnTo>
                <a:lnTo>
                  <a:pt x="521" y="353"/>
                </a:lnTo>
                <a:lnTo>
                  <a:pt x="528" y="319"/>
                </a:lnTo>
                <a:lnTo>
                  <a:pt x="531" y="285"/>
                </a:lnTo>
                <a:lnTo>
                  <a:pt x="529" y="251"/>
                </a:lnTo>
                <a:lnTo>
                  <a:pt x="521" y="213"/>
                </a:lnTo>
                <a:lnTo>
                  <a:pt x="509" y="178"/>
                </a:lnTo>
                <a:lnTo>
                  <a:pt x="490" y="145"/>
                </a:lnTo>
                <a:lnTo>
                  <a:pt x="466" y="114"/>
                </a:lnTo>
                <a:lnTo>
                  <a:pt x="436" y="87"/>
                </a:lnTo>
                <a:lnTo>
                  <a:pt x="402" y="64"/>
                </a:lnTo>
                <a:lnTo>
                  <a:pt x="366" y="47"/>
                </a:lnTo>
                <a:lnTo>
                  <a:pt x="329" y="38"/>
                </a:lnTo>
                <a:lnTo>
                  <a:pt x="290" y="34"/>
                </a:lnTo>
                <a:close/>
                <a:moveTo>
                  <a:pt x="268" y="0"/>
                </a:moveTo>
                <a:lnTo>
                  <a:pt x="307" y="0"/>
                </a:lnTo>
                <a:lnTo>
                  <a:pt x="347" y="7"/>
                </a:lnTo>
                <a:lnTo>
                  <a:pt x="384" y="18"/>
                </a:lnTo>
                <a:lnTo>
                  <a:pt x="422" y="35"/>
                </a:lnTo>
                <a:lnTo>
                  <a:pt x="456" y="58"/>
                </a:lnTo>
                <a:lnTo>
                  <a:pt x="490" y="89"/>
                </a:lnTo>
                <a:lnTo>
                  <a:pt x="517" y="123"/>
                </a:lnTo>
                <a:lnTo>
                  <a:pt x="539" y="161"/>
                </a:lnTo>
                <a:lnTo>
                  <a:pt x="554" y="200"/>
                </a:lnTo>
                <a:lnTo>
                  <a:pt x="563" y="241"/>
                </a:lnTo>
                <a:lnTo>
                  <a:pt x="566" y="284"/>
                </a:lnTo>
                <a:lnTo>
                  <a:pt x="563" y="326"/>
                </a:lnTo>
                <a:lnTo>
                  <a:pt x="552" y="368"/>
                </a:lnTo>
                <a:lnTo>
                  <a:pt x="536" y="407"/>
                </a:lnTo>
                <a:lnTo>
                  <a:pt x="746" y="570"/>
                </a:lnTo>
                <a:lnTo>
                  <a:pt x="674" y="657"/>
                </a:lnTo>
                <a:lnTo>
                  <a:pt x="467" y="496"/>
                </a:lnTo>
                <a:lnTo>
                  <a:pt x="432" y="522"/>
                </a:lnTo>
                <a:lnTo>
                  <a:pt x="394" y="542"/>
                </a:lnTo>
                <a:lnTo>
                  <a:pt x="355" y="555"/>
                </a:lnTo>
                <a:lnTo>
                  <a:pt x="313" y="562"/>
                </a:lnTo>
                <a:lnTo>
                  <a:pt x="271" y="563"/>
                </a:lnTo>
                <a:lnTo>
                  <a:pt x="228" y="558"/>
                </a:lnTo>
                <a:lnTo>
                  <a:pt x="187" y="547"/>
                </a:lnTo>
                <a:lnTo>
                  <a:pt x="146" y="530"/>
                </a:lnTo>
                <a:lnTo>
                  <a:pt x="110" y="504"/>
                </a:lnTo>
                <a:lnTo>
                  <a:pt x="79" y="477"/>
                </a:lnTo>
                <a:lnTo>
                  <a:pt x="52" y="445"/>
                </a:lnTo>
                <a:lnTo>
                  <a:pt x="31" y="411"/>
                </a:lnTo>
                <a:lnTo>
                  <a:pt x="17" y="374"/>
                </a:lnTo>
                <a:lnTo>
                  <a:pt x="6" y="336"/>
                </a:lnTo>
                <a:lnTo>
                  <a:pt x="0" y="297"/>
                </a:lnTo>
                <a:lnTo>
                  <a:pt x="2" y="258"/>
                </a:lnTo>
                <a:lnTo>
                  <a:pt x="7" y="219"/>
                </a:lnTo>
                <a:lnTo>
                  <a:pt x="19" y="180"/>
                </a:lnTo>
                <a:lnTo>
                  <a:pt x="37" y="143"/>
                </a:lnTo>
                <a:lnTo>
                  <a:pt x="60" y="108"/>
                </a:lnTo>
                <a:lnTo>
                  <a:pt x="88" y="77"/>
                </a:lnTo>
                <a:lnTo>
                  <a:pt x="119" y="51"/>
                </a:lnTo>
                <a:lnTo>
                  <a:pt x="153" y="30"/>
                </a:lnTo>
                <a:lnTo>
                  <a:pt x="191" y="15"/>
                </a:lnTo>
                <a:lnTo>
                  <a:pt x="229" y="4"/>
                </a:lnTo>
                <a:lnTo>
                  <a:pt x="268" y="0"/>
                </a:lnTo>
                <a:close/>
              </a:path>
            </a:pathLst>
          </a:custGeom>
          <a:solidFill>
            <a:sysClr val="window" lastClr="FFFFFF"/>
          </a:solidFill>
          <a:ln>
            <a:noFill/>
          </a:ln>
        </p:spPr>
        <p:txBody>
          <a:bodyPr lIns="121920" tIns="60960" rIns="121920" bIns="60960"/>
          <a:lstStyle/>
          <a:p>
            <a:endParaRPr lang="zh-CN" altLang="en-US" sz="1800" dirty="0">
              <a:latin typeface="微软雅黑" panose="020B0503020204020204" charset="-122"/>
              <a:ea typeface="微软雅黑" panose="020B0503020204020204" charset="-122"/>
              <a:sym typeface="微软雅黑" panose="020B0503020204020204" charset="-122"/>
            </a:endParaRPr>
          </a:p>
        </p:txBody>
      </p:sp>
      <p:sp>
        <p:nvSpPr>
          <p:cNvPr id="53" name="Freeform 13"/>
          <p:cNvSpPr>
            <a:spLocks noEditPoints="1"/>
          </p:cNvSpPr>
          <p:nvPr>
            <p:custDataLst>
              <p:tags r:id="rId8"/>
            </p:custDataLst>
          </p:nvPr>
        </p:nvSpPr>
        <p:spPr bwMode="auto">
          <a:xfrm>
            <a:off x="6657580" y="3375960"/>
            <a:ext cx="406400" cy="474663"/>
          </a:xfrm>
          <a:custGeom>
            <a:avLst/>
            <a:gdLst>
              <a:gd name="T0" fmla="*/ 110667 w 830"/>
              <a:gd name="T1" fmla="*/ 250831 h 966"/>
              <a:gd name="T2" fmla="*/ 121440 w 830"/>
              <a:gd name="T3" fmla="*/ 277337 h 966"/>
              <a:gd name="T4" fmla="*/ 147883 w 830"/>
              <a:gd name="T5" fmla="*/ 266538 h 966"/>
              <a:gd name="T6" fmla="*/ 137110 w 830"/>
              <a:gd name="T7" fmla="*/ 240032 h 966"/>
              <a:gd name="T8" fmla="*/ 131723 w 830"/>
              <a:gd name="T9" fmla="*/ 186528 h 966"/>
              <a:gd name="T10" fmla="*/ 142986 w 830"/>
              <a:gd name="T11" fmla="*/ 211562 h 966"/>
              <a:gd name="T12" fmla="*/ 173836 w 830"/>
              <a:gd name="T13" fmla="*/ 207144 h 966"/>
              <a:gd name="T14" fmla="*/ 181671 w 830"/>
              <a:gd name="T15" fmla="*/ 206162 h 966"/>
              <a:gd name="T16" fmla="*/ 181181 w 830"/>
              <a:gd name="T17" fmla="*/ 214016 h 966"/>
              <a:gd name="T18" fmla="*/ 176284 w 830"/>
              <a:gd name="T19" fmla="*/ 244940 h 966"/>
              <a:gd name="T20" fmla="*/ 202237 w 830"/>
              <a:gd name="T21" fmla="*/ 256230 h 966"/>
              <a:gd name="T22" fmla="*/ 200278 w 830"/>
              <a:gd name="T23" fmla="*/ 262611 h 966"/>
              <a:gd name="T24" fmla="*/ 173836 w 830"/>
              <a:gd name="T25" fmla="*/ 276355 h 966"/>
              <a:gd name="T26" fmla="*/ 181671 w 830"/>
              <a:gd name="T27" fmla="*/ 305807 h 966"/>
              <a:gd name="T28" fmla="*/ 180202 w 830"/>
              <a:gd name="T29" fmla="*/ 311207 h 966"/>
              <a:gd name="T30" fmla="*/ 159145 w 830"/>
              <a:gd name="T31" fmla="*/ 302862 h 966"/>
              <a:gd name="T32" fmla="*/ 140048 w 830"/>
              <a:gd name="T33" fmla="*/ 311207 h 966"/>
              <a:gd name="T34" fmla="*/ 129765 w 830"/>
              <a:gd name="T35" fmla="*/ 332314 h 966"/>
              <a:gd name="T36" fmla="*/ 124868 w 830"/>
              <a:gd name="T37" fmla="*/ 326423 h 966"/>
              <a:gd name="T38" fmla="*/ 106260 w 830"/>
              <a:gd name="T39" fmla="*/ 301880 h 966"/>
              <a:gd name="T40" fmla="*/ 80307 w 830"/>
              <a:gd name="T41" fmla="*/ 311698 h 966"/>
              <a:gd name="T42" fmla="*/ 76390 w 830"/>
              <a:gd name="T43" fmla="*/ 307771 h 966"/>
              <a:gd name="T44" fmla="*/ 86183 w 830"/>
              <a:gd name="T45" fmla="*/ 282737 h 966"/>
              <a:gd name="T46" fmla="*/ 61699 w 830"/>
              <a:gd name="T47" fmla="*/ 264084 h 966"/>
              <a:gd name="T48" fmla="*/ 55823 w 830"/>
              <a:gd name="T49" fmla="*/ 258194 h 966"/>
              <a:gd name="T50" fmla="*/ 77859 w 830"/>
              <a:gd name="T51" fmla="*/ 247885 h 966"/>
              <a:gd name="T52" fmla="*/ 84714 w 830"/>
              <a:gd name="T53" fmla="*/ 228742 h 966"/>
              <a:gd name="T54" fmla="*/ 76879 w 830"/>
              <a:gd name="T55" fmla="*/ 207635 h 966"/>
              <a:gd name="T56" fmla="*/ 82756 w 830"/>
              <a:gd name="T57" fmla="*/ 206162 h 966"/>
              <a:gd name="T58" fmla="*/ 111647 w 830"/>
              <a:gd name="T59" fmla="*/ 214998 h 966"/>
              <a:gd name="T60" fmla="*/ 125847 w 830"/>
              <a:gd name="T61" fmla="*/ 187509 h 966"/>
              <a:gd name="T62" fmla="*/ 163553 w 830"/>
              <a:gd name="T63" fmla="*/ 156585 h 966"/>
              <a:gd name="T64" fmla="*/ 163063 w 830"/>
              <a:gd name="T65" fmla="*/ 178183 h 966"/>
              <a:gd name="T66" fmla="*/ 144455 w 830"/>
              <a:gd name="T67" fmla="*/ 166402 h 966"/>
              <a:gd name="T68" fmla="*/ 112626 w 830"/>
              <a:gd name="T69" fmla="*/ 139405 h 966"/>
              <a:gd name="T70" fmla="*/ 122909 w 830"/>
              <a:gd name="T71" fmla="*/ 158549 h 966"/>
              <a:gd name="T72" fmla="*/ 100874 w 830"/>
              <a:gd name="T73" fmla="*/ 158058 h 966"/>
              <a:gd name="T74" fmla="*/ 112626 w 830"/>
              <a:gd name="T75" fmla="*/ 139405 h 966"/>
              <a:gd name="T76" fmla="*/ 79818 w 830"/>
              <a:gd name="T77" fmla="*/ 137441 h 966"/>
              <a:gd name="T78" fmla="*/ 60230 w 830"/>
              <a:gd name="T79" fmla="*/ 147259 h 966"/>
              <a:gd name="T80" fmla="*/ 61210 w 830"/>
              <a:gd name="T81" fmla="*/ 126152 h 966"/>
              <a:gd name="T82" fmla="*/ 166980 w 830"/>
              <a:gd name="T83" fmla="*/ 371583 h 966"/>
              <a:gd name="T84" fmla="*/ 220845 w 830"/>
              <a:gd name="T85" fmla="*/ 227269 h 966"/>
              <a:gd name="T86" fmla="*/ 251205 w 830"/>
              <a:gd name="T87" fmla="*/ 204690 h 966"/>
              <a:gd name="T88" fmla="*/ 290379 w 830"/>
              <a:gd name="T89" fmla="*/ 232178 h 966"/>
              <a:gd name="T90" fmla="*/ 282544 w 830"/>
              <a:gd name="T91" fmla="*/ 267029 h 966"/>
              <a:gd name="T92" fmla="*/ 208603 w 830"/>
              <a:gd name="T93" fmla="*/ 387290 h 966"/>
              <a:gd name="T94" fmla="*/ 0 w 830"/>
              <a:gd name="T95" fmla="*/ 45650 h 966"/>
              <a:gd name="T96" fmla="*/ 0 w 830"/>
              <a:gd name="T97" fmla="*/ 45650 h 966"/>
              <a:gd name="T98" fmla="*/ 377542 w 830"/>
              <a:gd name="T99" fmla="*/ 403980 h 9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30" h="966">
                <a:moveTo>
                  <a:pt x="264" y="486"/>
                </a:moveTo>
                <a:lnTo>
                  <a:pt x="248" y="489"/>
                </a:lnTo>
                <a:lnTo>
                  <a:pt x="236" y="497"/>
                </a:lnTo>
                <a:lnTo>
                  <a:pt x="226" y="511"/>
                </a:lnTo>
                <a:lnTo>
                  <a:pt x="224" y="527"/>
                </a:lnTo>
                <a:lnTo>
                  <a:pt x="226" y="543"/>
                </a:lnTo>
                <a:lnTo>
                  <a:pt x="236" y="555"/>
                </a:lnTo>
                <a:lnTo>
                  <a:pt x="248" y="565"/>
                </a:lnTo>
                <a:lnTo>
                  <a:pt x="264" y="567"/>
                </a:lnTo>
                <a:lnTo>
                  <a:pt x="280" y="565"/>
                </a:lnTo>
                <a:lnTo>
                  <a:pt x="294" y="555"/>
                </a:lnTo>
                <a:lnTo>
                  <a:pt x="302" y="543"/>
                </a:lnTo>
                <a:lnTo>
                  <a:pt x="306" y="527"/>
                </a:lnTo>
                <a:lnTo>
                  <a:pt x="302" y="511"/>
                </a:lnTo>
                <a:lnTo>
                  <a:pt x="294" y="497"/>
                </a:lnTo>
                <a:lnTo>
                  <a:pt x="280" y="489"/>
                </a:lnTo>
                <a:lnTo>
                  <a:pt x="264" y="486"/>
                </a:lnTo>
                <a:close/>
                <a:moveTo>
                  <a:pt x="263" y="377"/>
                </a:moveTo>
                <a:lnTo>
                  <a:pt x="265" y="377"/>
                </a:lnTo>
                <a:lnTo>
                  <a:pt x="269" y="380"/>
                </a:lnTo>
                <a:lnTo>
                  <a:pt x="272" y="382"/>
                </a:lnTo>
                <a:lnTo>
                  <a:pt x="275" y="389"/>
                </a:lnTo>
                <a:lnTo>
                  <a:pt x="286" y="420"/>
                </a:lnTo>
                <a:lnTo>
                  <a:pt x="292" y="431"/>
                </a:lnTo>
                <a:lnTo>
                  <a:pt x="302" y="438"/>
                </a:lnTo>
                <a:lnTo>
                  <a:pt x="313" y="439"/>
                </a:lnTo>
                <a:lnTo>
                  <a:pt x="325" y="436"/>
                </a:lnTo>
                <a:lnTo>
                  <a:pt x="355" y="422"/>
                </a:lnTo>
                <a:lnTo>
                  <a:pt x="360" y="420"/>
                </a:lnTo>
                <a:lnTo>
                  <a:pt x="364" y="419"/>
                </a:lnTo>
                <a:lnTo>
                  <a:pt x="368" y="419"/>
                </a:lnTo>
                <a:lnTo>
                  <a:pt x="371" y="420"/>
                </a:lnTo>
                <a:lnTo>
                  <a:pt x="372" y="423"/>
                </a:lnTo>
                <a:lnTo>
                  <a:pt x="372" y="427"/>
                </a:lnTo>
                <a:lnTo>
                  <a:pt x="371" y="431"/>
                </a:lnTo>
                <a:lnTo>
                  <a:pt x="370" y="436"/>
                </a:lnTo>
                <a:lnTo>
                  <a:pt x="355" y="466"/>
                </a:lnTo>
                <a:lnTo>
                  <a:pt x="352" y="478"/>
                </a:lnTo>
                <a:lnTo>
                  <a:pt x="355" y="489"/>
                </a:lnTo>
                <a:lnTo>
                  <a:pt x="360" y="499"/>
                </a:lnTo>
                <a:lnTo>
                  <a:pt x="371" y="505"/>
                </a:lnTo>
                <a:lnTo>
                  <a:pt x="402" y="516"/>
                </a:lnTo>
                <a:lnTo>
                  <a:pt x="409" y="519"/>
                </a:lnTo>
                <a:lnTo>
                  <a:pt x="413" y="522"/>
                </a:lnTo>
                <a:lnTo>
                  <a:pt x="414" y="526"/>
                </a:lnTo>
                <a:lnTo>
                  <a:pt x="414" y="528"/>
                </a:lnTo>
                <a:lnTo>
                  <a:pt x="413" y="531"/>
                </a:lnTo>
                <a:lnTo>
                  <a:pt x="409" y="535"/>
                </a:lnTo>
                <a:lnTo>
                  <a:pt x="402" y="538"/>
                </a:lnTo>
                <a:lnTo>
                  <a:pt x="371" y="549"/>
                </a:lnTo>
                <a:lnTo>
                  <a:pt x="360" y="554"/>
                </a:lnTo>
                <a:lnTo>
                  <a:pt x="355" y="563"/>
                </a:lnTo>
                <a:lnTo>
                  <a:pt x="352" y="576"/>
                </a:lnTo>
                <a:lnTo>
                  <a:pt x="355" y="586"/>
                </a:lnTo>
                <a:lnTo>
                  <a:pt x="370" y="617"/>
                </a:lnTo>
                <a:lnTo>
                  <a:pt x="371" y="623"/>
                </a:lnTo>
                <a:lnTo>
                  <a:pt x="372" y="627"/>
                </a:lnTo>
                <a:lnTo>
                  <a:pt x="372" y="630"/>
                </a:lnTo>
                <a:lnTo>
                  <a:pt x="371" y="632"/>
                </a:lnTo>
                <a:lnTo>
                  <a:pt x="368" y="634"/>
                </a:lnTo>
                <a:lnTo>
                  <a:pt x="364" y="635"/>
                </a:lnTo>
                <a:lnTo>
                  <a:pt x="360" y="634"/>
                </a:lnTo>
                <a:lnTo>
                  <a:pt x="355" y="631"/>
                </a:lnTo>
                <a:lnTo>
                  <a:pt x="325" y="617"/>
                </a:lnTo>
                <a:lnTo>
                  <a:pt x="313" y="615"/>
                </a:lnTo>
                <a:lnTo>
                  <a:pt x="302" y="616"/>
                </a:lnTo>
                <a:lnTo>
                  <a:pt x="292" y="623"/>
                </a:lnTo>
                <a:lnTo>
                  <a:pt x="286" y="634"/>
                </a:lnTo>
                <a:lnTo>
                  <a:pt x="275" y="665"/>
                </a:lnTo>
                <a:lnTo>
                  <a:pt x="272" y="670"/>
                </a:lnTo>
                <a:lnTo>
                  <a:pt x="269" y="674"/>
                </a:lnTo>
                <a:lnTo>
                  <a:pt x="265" y="677"/>
                </a:lnTo>
                <a:lnTo>
                  <a:pt x="263" y="677"/>
                </a:lnTo>
                <a:lnTo>
                  <a:pt x="260" y="674"/>
                </a:lnTo>
                <a:lnTo>
                  <a:pt x="257" y="670"/>
                </a:lnTo>
                <a:lnTo>
                  <a:pt x="255" y="665"/>
                </a:lnTo>
                <a:lnTo>
                  <a:pt x="242" y="634"/>
                </a:lnTo>
                <a:lnTo>
                  <a:pt x="237" y="623"/>
                </a:lnTo>
                <a:lnTo>
                  <a:pt x="228" y="616"/>
                </a:lnTo>
                <a:lnTo>
                  <a:pt x="217" y="615"/>
                </a:lnTo>
                <a:lnTo>
                  <a:pt x="205" y="617"/>
                </a:lnTo>
                <a:lnTo>
                  <a:pt x="175" y="631"/>
                </a:lnTo>
                <a:lnTo>
                  <a:pt x="169" y="634"/>
                </a:lnTo>
                <a:lnTo>
                  <a:pt x="164" y="635"/>
                </a:lnTo>
                <a:lnTo>
                  <a:pt x="161" y="634"/>
                </a:lnTo>
                <a:lnTo>
                  <a:pt x="159" y="632"/>
                </a:lnTo>
                <a:lnTo>
                  <a:pt x="157" y="630"/>
                </a:lnTo>
                <a:lnTo>
                  <a:pt x="156" y="627"/>
                </a:lnTo>
                <a:lnTo>
                  <a:pt x="157" y="623"/>
                </a:lnTo>
                <a:lnTo>
                  <a:pt x="160" y="617"/>
                </a:lnTo>
                <a:lnTo>
                  <a:pt x="173" y="586"/>
                </a:lnTo>
                <a:lnTo>
                  <a:pt x="176" y="576"/>
                </a:lnTo>
                <a:lnTo>
                  <a:pt x="175" y="563"/>
                </a:lnTo>
                <a:lnTo>
                  <a:pt x="168" y="554"/>
                </a:lnTo>
                <a:lnTo>
                  <a:pt x="159" y="549"/>
                </a:lnTo>
                <a:lnTo>
                  <a:pt x="126" y="538"/>
                </a:lnTo>
                <a:lnTo>
                  <a:pt x="121" y="535"/>
                </a:lnTo>
                <a:lnTo>
                  <a:pt x="117" y="531"/>
                </a:lnTo>
                <a:lnTo>
                  <a:pt x="114" y="528"/>
                </a:lnTo>
                <a:lnTo>
                  <a:pt x="114" y="526"/>
                </a:lnTo>
                <a:lnTo>
                  <a:pt x="117" y="522"/>
                </a:lnTo>
                <a:lnTo>
                  <a:pt x="121" y="519"/>
                </a:lnTo>
                <a:lnTo>
                  <a:pt x="126" y="516"/>
                </a:lnTo>
                <a:lnTo>
                  <a:pt x="159" y="505"/>
                </a:lnTo>
                <a:lnTo>
                  <a:pt x="168" y="499"/>
                </a:lnTo>
                <a:lnTo>
                  <a:pt x="175" y="489"/>
                </a:lnTo>
                <a:lnTo>
                  <a:pt x="176" y="478"/>
                </a:lnTo>
                <a:lnTo>
                  <a:pt x="173" y="466"/>
                </a:lnTo>
                <a:lnTo>
                  <a:pt x="160" y="436"/>
                </a:lnTo>
                <a:lnTo>
                  <a:pt x="157" y="431"/>
                </a:lnTo>
                <a:lnTo>
                  <a:pt x="156" y="427"/>
                </a:lnTo>
                <a:lnTo>
                  <a:pt x="157" y="423"/>
                </a:lnTo>
                <a:lnTo>
                  <a:pt x="159" y="420"/>
                </a:lnTo>
                <a:lnTo>
                  <a:pt x="161" y="419"/>
                </a:lnTo>
                <a:lnTo>
                  <a:pt x="164" y="419"/>
                </a:lnTo>
                <a:lnTo>
                  <a:pt x="169" y="420"/>
                </a:lnTo>
                <a:lnTo>
                  <a:pt x="175" y="422"/>
                </a:lnTo>
                <a:lnTo>
                  <a:pt x="205" y="436"/>
                </a:lnTo>
                <a:lnTo>
                  <a:pt x="217" y="439"/>
                </a:lnTo>
                <a:lnTo>
                  <a:pt x="228" y="438"/>
                </a:lnTo>
                <a:lnTo>
                  <a:pt x="237" y="431"/>
                </a:lnTo>
                <a:lnTo>
                  <a:pt x="242" y="420"/>
                </a:lnTo>
                <a:lnTo>
                  <a:pt x="255" y="389"/>
                </a:lnTo>
                <a:lnTo>
                  <a:pt x="257" y="382"/>
                </a:lnTo>
                <a:lnTo>
                  <a:pt x="260" y="380"/>
                </a:lnTo>
                <a:lnTo>
                  <a:pt x="263" y="377"/>
                </a:lnTo>
                <a:close/>
                <a:moveTo>
                  <a:pt x="322" y="315"/>
                </a:moveTo>
                <a:lnTo>
                  <a:pt x="334" y="319"/>
                </a:lnTo>
                <a:lnTo>
                  <a:pt x="344" y="328"/>
                </a:lnTo>
                <a:lnTo>
                  <a:pt x="347" y="342"/>
                </a:lnTo>
                <a:lnTo>
                  <a:pt x="343" y="354"/>
                </a:lnTo>
                <a:lnTo>
                  <a:pt x="333" y="363"/>
                </a:lnTo>
                <a:lnTo>
                  <a:pt x="320" y="366"/>
                </a:lnTo>
                <a:lnTo>
                  <a:pt x="307" y="362"/>
                </a:lnTo>
                <a:lnTo>
                  <a:pt x="298" y="353"/>
                </a:lnTo>
                <a:lnTo>
                  <a:pt x="295" y="339"/>
                </a:lnTo>
                <a:lnTo>
                  <a:pt x="299" y="327"/>
                </a:lnTo>
                <a:lnTo>
                  <a:pt x="309" y="318"/>
                </a:lnTo>
                <a:lnTo>
                  <a:pt x="322" y="315"/>
                </a:lnTo>
                <a:close/>
                <a:moveTo>
                  <a:pt x="230" y="284"/>
                </a:moveTo>
                <a:lnTo>
                  <a:pt x="242" y="288"/>
                </a:lnTo>
                <a:lnTo>
                  <a:pt x="252" y="297"/>
                </a:lnTo>
                <a:lnTo>
                  <a:pt x="255" y="311"/>
                </a:lnTo>
                <a:lnTo>
                  <a:pt x="251" y="323"/>
                </a:lnTo>
                <a:lnTo>
                  <a:pt x="241" y="332"/>
                </a:lnTo>
                <a:lnTo>
                  <a:pt x="228" y="335"/>
                </a:lnTo>
                <a:lnTo>
                  <a:pt x="215" y="331"/>
                </a:lnTo>
                <a:lnTo>
                  <a:pt x="206" y="322"/>
                </a:lnTo>
                <a:lnTo>
                  <a:pt x="203" y="308"/>
                </a:lnTo>
                <a:lnTo>
                  <a:pt x="207" y="296"/>
                </a:lnTo>
                <a:lnTo>
                  <a:pt x="217" y="288"/>
                </a:lnTo>
                <a:lnTo>
                  <a:pt x="230" y="284"/>
                </a:lnTo>
                <a:close/>
                <a:moveTo>
                  <a:pt x="138" y="254"/>
                </a:moveTo>
                <a:lnTo>
                  <a:pt x="150" y="258"/>
                </a:lnTo>
                <a:lnTo>
                  <a:pt x="160" y="268"/>
                </a:lnTo>
                <a:lnTo>
                  <a:pt x="163" y="280"/>
                </a:lnTo>
                <a:lnTo>
                  <a:pt x="159" y="292"/>
                </a:lnTo>
                <a:lnTo>
                  <a:pt x="149" y="301"/>
                </a:lnTo>
                <a:lnTo>
                  <a:pt x="136" y="304"/>
                </a:lnTo>
                <a:lnTo>
                  <a:pt x="123" y="300"/>
                </a:lnTo>
                <a:lnTo>
                  <a:pt x="114" y="291"/>
                </a:lnTo>
                <a:lnTo>
                  <a:pt x="111" y="277"/>
                </a:lnTo>
                <a:lnTo>
                  <a:pt x="115" y="265"/>
                </a:lnTo>
                <a:lnTo>
                  <a:pt x="125" y="257"/>
                </a:lnTo>
                <a:lnTo>
                  <a:pt x="138" y="254"/>
                </a:lnTo>
                <a:close/>
                <a:moveTo>
                  <a:pt x="64" y="180"/>
                </a:moveTo>
                <a:lnTo>
                  <a:pt x="64" y="650"/>
                </a:lnTo>
                <a:lnTo>
                  <a:pt x="341" y="757"/>
                </a:lnTo>
                <a:lnTo>
                  <a:pt x="451" y="532"/>
                </a:lnTo>
                <a:lnTo>
                  <a:pt x="444" y="511"/>
                </a:lnTo>
                <a:lnTo>
                  <a:pt x="444" y="486"/>
                </a:lnTo>
                <a:lnTo>
                  <a:pt x="451" y="463"/>
                </a:lnTo>
                <a:lnTo>
                  <a:pt x="463" y="446"/>
                </a:lnTo>
                <a:lnTo>
                  <a:pt x="478" y="431"/>
                </a:lnTo>
                <a:lnTo>
                  <a:pt x="494" y="422"/>
                </a:lnTo>
                <a:lnTo>
                  <a:pt x="513" y="417"/>
                </a:lnTo>
                <a:lnTo>
                  <a:pt x="478" y="467"/>
                </a:lnTo>
                <a:lnTo>
                  <a:pt x="494" y="528"/>
                </a:lnTo>
                <a:lnTo>
                  <a:pt x="555" y="526"/>
                </a:lnTo>
                <a:lnTo>
                  <a:pt x="593" y="473"/>
                </a:lnTo>
                <a:lnTo>
                  <a:pt x="594" y="490"/>
                </a:lnTo>
                <a:lnTo>
                  <a:pt x="593" y="509"/>
                </a:lnTo>
                <a:lnTo>
                  <a:pt x="586" y="528"/>
                </a:lnTo>
                <a:lnTo>
                  <a:pt x="577" y="544"/>
                </a:lnTo>
                <a:lnTo>
                  <a:pt x="563" y="557"/>
                </a:lnTo>
                <a:lnTo>
                  <a:pt x="548" y="566"/>
                </a:lnTo>
                <a:lnTo>
                  <a:pt x="532" y="573"/>
                </a:lnTo>
                <a:lnTo>
                  <a:pt x="426" y="789"/>
                </a:lnTo>
                <a:lnTo>
                  <a:pt x="648" y="873"/>
                </a:lnTo>
                <a:lnTo>
                  <a:pt x="648" y="359"/>
                </a:lnTo>
                <a:lnTo>
                  <a:pt x="64" y="180"/>
                </a:lnTo>
                <a:close/>
                <a:moveTo>
                  <a:pt x="0" y="93"/>
                </a:moveTo>
                <a:lnTo>
                  <a:pt x="712" y="312"/>
                </a:lnTo>
                <a:lnTo>
                  <a:pt x="712" y="966"/>
                </a:lnTo>
                <a:lnTo>
                  <a:pt x="0" y="694"/>
                </a:lnTo>
                <a:lnTo>
                  <a:pt x="0" y="93"/>
                </a:lnTo>
                <a:close/>
                <a:moveTo>
                  <a:pt x="118" y="0"/>
                </a:moveTo>
                <a:lnTo>
                  <a:pt x="830" y="241"/>
                </a:lnTo>
                <a:lnTo>
                  <a:pt x="830" y="842"/>
                </a:lnTo>
                <a:lnTo>
                  <a:pt x="771" y="823"/>
                </a:lnTo>
                <a:lnTo>
                  <a:pt x="771" y="280"/>
                </a:lnTo>
                <a:lnTo>
                  <a:pt x="118" y="62"/>
                </a:lnTo>
                <a:lnTo>
                  <a:pt x="118" y="0"/>
                </a:lnTo>
                <a:close/>
              </a:path>
            </a:pathLst>
          </a:custGeom>
          <a:solidFill>
            <a:sysClr val="window" lastClr="FFFFFF"/>
          </a:solidFill>
          <a:ln>
            <a:noFill/>
          </a:ln>
        </p:spPr>
        <p:txBody>
          <a:bodyPr lIns="121920" tIns="60960" rIns="121920" bIns="60960"/>
          <a:lstStyle/>
          <a:p>
            <a:endParaRPr lang="zh-CN" altLang="en-US" sz="1800">
              <a:latin typeface="微软雅黑" panose="020B0503020204020204" charset="-122"/>
              <a:ea typeface="微软雅黑" panose="020B0503020204020204" charset="-122"/>
              <a:sym typeface="微软雅黑" panose="020B050302020402020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flipH="1">
            <a:off x="8901112" y="3527425"/>
            <a:ext cx="3290888" cy="3330575"/>
          </a:xfrm>
          <a:custGeom>
            <a:avLst/>
            <a:gdLst/>
            <a:ahLst/>
            <a:cxnLst>
              <a:cxn ang="0">
                <a:pos x="0" y="0"/>
              </a:cxn>
              <a:cxn ang="0">
                <a:pos x="3292005" y="3331029"/>
              </a:cxn>
              <a:cxn ang="0">
                <a:pos x="0" y="3331029"/>
              </a:cxn>
              <a:cxn ang="0">
                <a:pos x="0" y="0"/>
              </a:cxn>
            </a:cxnLst>
            <a:rect l="0" t="0" r="0" b="0"/>
            <a:pathLst>
              <a:path w="3292005" h="3331029">
                <a:moveTo>
                  <a:pt x="0" y="0"/>
                </a:moveTo>
                <a:lnTo>
                  <a:pt x="3292005" y="3331029"/>
                </a:lnTo>
                <a:lnTo>
                  <a:pt x="0" y="3331029"/>
                </a:lnTo>
                <a:lnTo>
                  <a:pt x="0" y="0"/>
                </a:lnTo>
                <a:close/>
              </a:path>
            </a:pathLst>
          </a:custGeom>
          <a:solidFill>
            <a:srgbClr val="106FE2"/>
          </a:solidFill>
          <a:ln w="9525">
            <a:noFill/>
          </a:ln>
          <a:effectLst>
            <a:outerShdw blurRad="127000" dist="127000" dir="13500000" algn="br" rotWithShape="0">
              <a:prstClr val="black">
                <a:alpha val="40000"/>
              </a:prstClr>
            </a:outerShdw>
          </a:effectLst>
        </p:spPr>
        <p:txBody>
          <a:bodyPr/>
          <a:lstStyle/>
          <a:p>
            <a:endParaRPr lang="zh-CN" altLang="en-US"/>
          </a:p>
        </p:txBody>
      </p:sp>
      <p:sp>
        <p:nvSpPr>
          <p:cNvPr id="18" name="任意多边形 17"/>
          <p:cNvSpPr/>
          <p:nvPr/>
        </p:nvSpPr>
        <p:spPr>
          <a:xfrm rot="18900000" flipH="1">
            <a:off x="-2555608" y="159795"/>
            <a:ext cx="6606031" cy="4492046"/>
          </a:xfrm>
          <a:custGeom>
            <a:avLst/>
            <a:gdLst>
              <a:gd name="connsiteX0" fmla="*/ 2113986 w 6606031"/>
              <a:gd name="connsiteY0" fmla="*/ 0 h 4492046"/>
              <a:gd name="connsiteX1" fmla="*/ 0 w 6606031"/>
              <a:gd name="connsiteY1" fmla="*/ 2113986 h 4492046"/>
              <a:gd name="connsiteX2" fmla="*/ 0 w 6606031"/>
              <a:gd name="connsiteY2" fmla="*/ 4492046 h 4492046"/>
              <a:gd name="connsiteX3" fmla="*/ 6606031 w 6606031"/>
              <a:gd name="connsiteY3" fmla="*/ 4492046 h 4492046"/>
            </a:gdLst>
            <a:ahLst/>
            <a:cxnLst>
              <a:cxn ang="0">
                <a:pos x="connsiteX0" y="connsiteY0"/>
              </a:cxn>
              <a:cxn ang="0">
                <a:pos x="connsiteX1" y="connsiteY1"/>
              </a:cxn>
              <a:cxn ang="0">
                <a:pos x="connsiteX2" y="connsiteY2"/>
              </a:cxn>
              <a:cxn ang="0">
                <a:pos x="connsiteX3" y="connsiteY3"/>
              </a:cxn>
            </a:cxnLst>
            <a:rect l="l" t="t" r="r" b="b"/>
            <a:pathLst>
              <a:path w="6606031" h="4492046">
                <a:moveTo>
                  <a:pt x="2113986" y="0"/>
                </a:moveTo>
                <a:lnTo>
                  <a:pt x="0" y="2113986"/>
                </a:lnTo>
                <a:lnTo>
                  <a:pt x="0" y="4492046"/>
                </a:lnTo>
                <a:lnTo>
                  <a:pt x="6606031" y="4492046"/>
                </a:lnTo>
                <a:close/>
              </a:path>
            </a:pathLst>
          </a:custGeom>
          <a:solidFill>
            <a:srgbClr val="08429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p:cNvSpPr txBox="1"/>
          <p:nvPr/>
        </p:nvSpPr>
        <p:spPr>
          <a:xfrm>
            <a:off x="4465408" y="2764478"/>
            <a:ext cx="4310744" cy="1015663"/>
          </a:xfrm>
          <a:prstGeom prst="rect">
            <a:avLst/>
          </a:prstGeom>
          <a:noFill/>
        </p:spPr>
        <p:txBody>
          <a:bodyPr wrap="square" rtlCol="0">
            <a:spAutoFit/>
          </a:bodyPr>
          <a:lstStyle/>
          <a:p>
            <a:pPr algn="ctr"/>
            <a:r>
              <a:rPr lang="zh-CN" altLang="en-US" sz="6000" b="1" dirty="0">
                <a:solidFill>
                  <a:schemeClr val="tx1">
                    <a:lumMod val="95000"/>
                    <a:lumOff val="5000"/>
                  </a:schemeClr>
                </a:solidFill>
                <a:latin typeface="微软雅黑" panose="020B0503020204020204" charset="-122"/>
                <a:ea typeface="微软雅黑" panose="020B0503020204020204" charset="-122"/>
              </a:rPr>
              <a:t>资源优势</a:t>
            </a:r>
            <a:endParaRPr lang="zh-CN" altLang="en-US" sz="6000" b="1" dirty="0">
              <a:solidFill>
                <a:schemeClr val="tx1">
                  <a:lumMod val="95000"/>
                  <a:lumOff val="5000"/>
                </a:schemeClr>
              </a:solidFill>
              <a:latin typeface="微软雅黑" panose="020B0503020204020204" charset="-122"/>
              <a:ea typeface="微软雅黑" panose="020B0503020204020204" charset="-122"/>
            </a:endParaRPr>
          </a:p>
        </p:txBody>
      </p:sp>
      <p:pic>
        <p:nvPicPr>
          <p:cNvPr id="19" name="图片占位符 18"/>
          <p:cNvPicPr>
            <a:picLocks noGrp="1" noChangeAspect="1"/>
          </p:cNvPicPr>
          <p:nvPr>
            <p:ph type="pic" sz="quarter" idx="10"/>
          </p:nvPr>
        </p:nvPicPr>
        <p:blipFill>
          <a:blip r:embed="rId1" cstate="screen">
            <a:extLst>
              <a:ext uri="{28A0092B-C50C-407E-A947-70E740481C1C}">
                <a14:useLocalDpi xmlns:a14="http://schemas.microsoft.com/office/drawing/2010/main" val="0"/>
              </a:ext>
            </a:extLst>
          </a:blip>
          <a:srcRect l="59458" t="13004" r="12459" b="23183"/>
          <a:stretch>
            <a:fillRect/>
          </a:stretch>
        </p:blipFill>
        <p:spPr>
          <a:xfrm>
            <a:off x="2" y="-29028"/>
            <a:ext cx="2362419" cy="4030532"/>
          </a:xfrm>
          <a:custGeom>
            <a:avLst/>
            <a:gdLst>
              <a:gd name="connsiteX0" fmla="*/ 0 w 2362419"/>
              <a:gd name="connsiteY0" fmla="*/ 0 h 4030532"/>
              <a:gd name="connsiteX1" fmla="*/ 694305 w 2362419"/>
              <a:gd name="connsiteY1" fmla="*/ 0 h 4030532"/>
              <a:gd name="connsiteX2" fmla="*/ 2362419 w 2362419"/>
              <a:gd name="connsiteY2" fmla="*/ 1668113 h 4030532"/>
              <a:gd name="connsiteX3" fmla="*/ 0 w 2362419"/>
              <a:gd name="connsiteY3" fmla="*/ 4030532 h 4030532"/>
            </a:gdLst>
            <a:ahLst/>
            <a:cxnLst>
              <a:cxn ang="0">
                <a:pos x="connsiteX0" y="connsiteY0"/>
              </a:cxn>
              <a:cxn ang="0">
                <a:pos x="connsiteX1" y="connsiteY1"/>
              </a:cxn>
              <a:cxn ang="0">
                <a:pos x="connsiteX2" y="connsiteY2"/>
              </a:cxn>
              <a:cxn ang="0">
                <a:pos x="connsiteX3" y="connsiteY3"/>
              </a:cxn>
            </a:cxnLst>
            <a:rect l="l" t="t" r="r" b="b"/>
            <a:pathLst>
              <a:path w="2362419" h="4030532">
                <a:moveTo>
                  <a:pt x="0" y="0"/>
                </a:moveTo>
                <a:lnTo>
                  <a:pt x="694305" y="0"/>
                </a:lnTo>
                <a:lnTo>
                  <a:pt x="2362419" y="1668113"/>
                </a:lnTo>
                <a:lnTo>
                  <a:pt x="0" y="4030532"/>
                </a:lnTo>
                <a:close/>
              </a:path>
            </a:pathLst>
          </a:custGeom>
        </p:spPr>
      </p:pic>
      <p:sp>
        <p:nvSpPr>
          <p:cNvPr id="9" name="文本框 53"/>
          <p:cNvSpPr txBox="1"/>
          <p:nvPr/>
        </p:nvSpPr>
        <p:spPr>
          <a:xfrm rot="18900000" flipH="1">
            <a:off x="-202551" y="2372716"/>
            <a:ext cx="4612461" cy="1323439"/>
          </a:xfrm>
          <a:prstGeom prst="rect">
            <a:avLst/>
          </a:prstGeom>
          <a:noFill/>
          <a:ln w="9525">
            <a:noFill/>
          </a:ln>
        </p:spPr>
        <p:txBody>
          <a:bodyPr wrap="square">
            <a:spAutoFit/>
          </a:bodyPr>
          <a:lstStyle/>
          <a:p>
            <a:pPr lvl="0" algn="ctr" eaLnBrk="1" hangingPunct="1"/>
            <a:r>
              <a:rPr lang="en-US" altLang="x-none" sz="8000" b="1" dirty="0">
                <a:solidFill>
                  <a:schemeClr val="bg1"/>
                </a:solidFill>
                <a:latin typeface="Agency FB" panose="020B0503020202020204" pitchFamily="34" charset="0"/>
                <a:ea typeface="Vrinda" panose="020B0502040204020203" pitchFamily="2" charset="0"/>
                <a:sym typeface="Arial" panose="020B0604020202020204" pitchFamily="34" charset="0"/>
              </a:rPr>
              <a:t>PART 0</a:t>
            </a:r>
            <a:r>
              <a:rPr lang="en-US" altLang="zh-CN" sz="8000" b="1" dirty="0">
                <a:solidFill>
                  <a:schemeClr val="bg1"/>
                </a:solidFill>
                <a:latin typeface="Agency FB" panose="020B0503020202020204" pitchFamily="34" charset="0"/>
                <a:ea typeface="Vrinda" panose="020B0502040204020203" pitchFamily="2" charset="0"/>
                <a:sym typeface="Arial" panose="020B0604020202020204" pitchFamily="34" charset="0"/>
              </a:rPr>
              <a:t>6</a:t>
            </a:r>
            <a:endParaRPr lang="en-US" altLang="zh-CN" sz="8000" b="1" dirty="0">
              <a:solidFill>
                <a:schemeClr val="bg1"/>
              </a:solidFill>
              <a:latin typeface="Agency FB" panose="020B0503020202020204" pitchFamily="34" charset="0"/>
              <a:ea typeface="Vrinda" panose="020B0502040204020203" pitchFamily="2"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2841797" y="336092"/>
            <a:ext cx="9350203"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1618392" cy="523220"/>
          </a:xfrm>
          <a:prstGeom prst="rect">
            <a:avLst/>
          </a:prstGeom>
        </p:spPr>
        <p:txBody>
          <a:bodyPr wrap="none">
            <a:spAutoFit/>
          </a:bodyPr>
          <a:lstStyle/>
          <a:p>
            <a:r>
              <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主办单位</a:t>
            </a:r>
            <a:endParaRPr lang="zh-CN" altLang="en-US" sz="2800" b="1" spc="-5" dirty="0">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27" name="图片 26"/>
          <p:cNvPicPr>
            <a:picLocks noChangeAspect="1"/>
          </p:cNvPicPr>
          <p:nvPr/>
        </p:nvPicPr>
        <p:blipFill>
          <a:blip r:embed="rId4">
            <a:extLst>
              <a:ext uri="{28A0092B-C50C-407E-A947-70E740481C1C}">
                <a14:useLocalDpi xmlns:a14="http://schemas.microsoft.com/office/drawing/2010/main" val="0"/>
              </a:ext>
            </a:extLst>
          </a:blip>
          <a:srcRect l="1508" t="13110" b="44973"/>
          <a:stretch>
            <a:fillRect/>
          </a:stretch>
        </p:blipFill>
        <p:spPr>
          <a:xfrm>
            <a:off x="660400" y="1066308"/>
            <a:ext cx="10864850" cy="2311979"/>
          </a:xfrm>
          <a:custGeom>
            <a:avLst/>
            <a:gdLst>
              <a:gd name="connsiteX0" fmla="*/ 385338 w 10864850"/>
              <a:gd name="connsiteY0" fmla="*/ 0 h 2311979"/>
              <a:gd name="connsiteX1" fmla="*/ 10864850 w 10864850"/>
              <a:gd name="connsiteY1" fmla="*/ 0 h 2311979"/>
              <a:gd name="connsiteX2" fmla="*/ 10864850 w 10864850"/>
              <a:gd name="connsiteY2" fmla="*/ 1926641 h 2311979"/>
              <a:gd name="connsiteX3" fmla="*/ 10479512 w 10864850"/>
              <a:gd name="connsiteY3" fmla="*/ 2311979 h 2311979"/>
              <a:gd name="connsiteX4" fmla="*/ 0 w 10864850"/>
              <a:gd name="connsiteY4" fmla="*/ 2311979 h 2311979"/>
              <a:gd name="connsiteX5" fmla="*/ 0 w 10864850"/>
              <a:gd name="connsiteY5" fmla="*/ 385338 h 2311979"/>
              <a:gd name="connsiteX6" fmla="*/ 385338 w 10864850"/>
              <a:gd name="connsiteY6" fmla="*/ 0 h 23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4850" h="2311979">
                <a:moveTo>
                  <a:pt x="385338" y="0"/>
                </a:moveTo>
                <a:lnTo>
                  <a:pt x="10864850" y="0"/>
                </a:lnTo>
                <a:lnTo>
                  <a:pt x="10864850" y="1926641"/>
                </a:lnTo>
                <a:cubicBezTo>
                  <a:pt x="10864850" y="2139457"/>
                  <a:pt x="10692328" y="2311979"/>
                  <a:pt x="10479512" y="2311979"/>
                </a:cubicBezTo>
                <a:lnTo>
                  <a:pt x="0" y="2311979"/>
                </a:lnTo>
                <a:lnTo>
                  <a:pt x="0" y="385338"/>
                </a:lnTo>
                <a:cubicBezTo>
                  <a:pt x="0" y="172522"/>
                  <a:pt x="172522" y="0"/>
                  <a:pt x="385338" y="0"/>
                </a:cubicBezTo>
                <a:close/>
              </a:path>
            </a:pathLst>
          </a:custGeom>
        </p:spPr>
      </p:pic>
      <p:sp>
        <p:nvSpPr>
          <p:cNvPr id="28" name="圆角矩形 27"/>
          <p:cNvSpPr/>
          <p:nvPr/>
        </p:nvSpPr>
        <p:spPr>
          <a:xfrm>
            <a:off x="834390" y="2478405"/>
            <a:ext cx="2453005" cy="1417955"/>
          </a:xfrm>
          <a:prstGeom prst="roundRect">
            <a:avLst>
              <a:gd name="adj" fmla="val 9772"/>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4894580" y="2478405"/>
            <a:ext cx="2453005" cy="1497965"/>
          </a:xfrm>
          <a:prstGeom prst="roundRect">
            <a:avLst>
              <a:gd name="adj" fmla="val 9772"/>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a:off x="9042400" y="2478405"/>
            <a:ext cx="2237105" cy="1559560"/>
          </a:xfrm>
          <a:prstGeom prst="roundRect">
            <a:avLst>
              <a:gd name="adj" fmla="val 9772"/>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821016" y="2640233"/>
            <a:ext cx="10458507" cy="1670482"/>
            <a:chOff x="821016" y="3906153"/>
            <a:chExt cx="10458507" cy="1670482"/>
          </a:xfrm>
        </p:grpSpPr>
        <p:grpSp>
          <p:nvGrpSpPr>
            <p:cNvPr id="38" name="组合 37"/>
            <p:cNvGrpSpPr/>
            <p:nvPr/>
          </p:nvGrpSpPr>
          <p:grpSpPr>
            <a:xfrm>
              <a:off x="821016" y="3906153"/>
              <a:ext cx="2466975" cy="1670482"/>
              <a:chOff x="821016" y="3906153"/>
              <a:chExt cx="2466975" cy="1670482"/>
            </a:xfrm>
          </p:grpSpPr>
          <p:sp>
            <p:nvSpPr>
              <p:cNvPr id="67" name="îṧľíḑé"/>
              <p:cNvSpPr txBox="1"/>
              <p:nvPr/>
            </p:nvSpPr>
            <p:spPr>
              <a:xfrm>
                <a:off x="1802059" y="3977273"/>
                <a:ext cx="540000" cy="540000"/>
              </a:xfrm>
              <a:prstGeom prst="roundRect">
                <a:avLst>
                  <a:gd name="adj" fmla="val 50000"/>
                </a:avLst>
              </a:prstGeom>
              <a:solidFill>
                <a:srgbClr val="084291"/>
              </a:solidFill>
              <a:ln w="19050">
                <a:solidFill>
                  <a:schemeClr val="bg1"/>
                </a:solidFill>
              </a:ln>
            </p:spPr>
            <p:txBody>
              <a:bodyPr wrap="none" lIns="108000" tIns="108000" rIns="108000" bIns="108000" rtlCol="0" anchor="ctr" anchorCtr="0">
                <a:noAutofit/>
              </a:bodyPr>
              <a:lstStyle/>
              <a:p>
                <a:pPr algn="ctr"/>
                <a:endParaRPr kumimoji="1" lang="zh-CN" altLang="en-US" sz="2000" b="1" dirty="0">
                  <a:noFill/>
                </a:endParaRPr>
              </a:p>
            </p:txBody>
          </p:sp>
          <p:sp>
            <p:nvSpPr>
              <p:cNvPr id="68" name="ïṡ1îḓe"/>
              <p:cNvSpPr/>
              <p:nvPr/>
            </p:nvSpPr>
            <p:spPr>
              <a:xfrm>
                <a:off x="941666" y="5038155"/>
                <a:ext cx="2260787" cy="538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50000"/>
                  </a:lnSpc>
                </a:pPr>
                <a:endParaRPr kumimoji="1" lang="zh-CN" altLang="en-US" sz="1400" dirty="0">
                  <a:solidFill>
                    <a:schemeClr val="tx1"/>
                  </a:solidFill>
                </a:endParaRPr>
              </a:p>
            </p:txBody>
          </p:sp>
          <p:sp>
            <p:nvSpPr>
              <p:cNvPr id="69" name="iŝľiḓè"/>
              <p:cNvSpPr/>
              <p:nvPr/>
            </p:nvSpPr>
            <p:spPr>
              <a:xfrm>
                <a:off x="821016" y="3906153"/>
                <a:ext cx="2466975" cy="1065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kumimoji="1" lang="zh-CN" altLang="en-US" sz="2000" b="1" dirty="0">
                  <a:solidFill>
                    <a:schemeClr val="tx1"/>
                  </a:solidFill>
                </a:endParaRPr>
              </a:p>
              <a:p>
                <a:pPr algn="ctr"/>
                <a:endParaRPr kumimoji="1" lang="zh-CN" altLang="en-US" sz="2000" b="1" dirty="0">
                  <a:solidFill>
                    <a:schemeClr val="tx1"/>
                  </a:solidFill>
                </a:endParaRPr>
              </a:p>
              <a:p>
                <a:pPr algn="ctr"/>
                <a:r>
                  <a:rPr kumimoji="1" lang="zh-CN" altLang="en-US" sz="2000" b="1" dirty="0">
                    <a:solidFill>
                      <a:schemeClr val="tx1"/>
                    </a:solidFill>
                  </a:rPr>
                  <a:t>立足国际</a:t>
                </a:r>
                <a:endParaRPr kumimoji="1" lang="zh-CN" altLang="en-US" sz="2000" b="1" dirty="0">
                  <a:solidFill>
                    <a:schemeClr val="tx1"/>
                  </a:solidFill>
                </a:endParaRPr>
              </a:p>
            </p:txBody>
          </p:sp>
          <p:pic>
            <p:nvPicPr>
              <p:cNvPr id="70" name="图片 69" descr="333438303937363b333438313035353bb2fac6b7c4a3d0cd"/>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892059" y="4043087"/>
                <a:ext cx="360000" cy="360000"/>
              </a:xfrm>
              <a:prstGeom prst="rect">
                <a:avLst/>
              </a:prstGeom>
            </p:spPr>
          </p:pic>
        </p:grpSp>
        <p:grpSp>
          <p:nvGrpSpPr>
            <p:cNvPr id="40" name="组合 39"/>
            <p:cNvGrpSpPr/>
            <p:nvPr/>
          </p:nvGrpSpPr>
          <p:grpSpPr>
            <a:xfrm>
              <a:off x="4893732" y="3977273"/>
              <a:ext cx="2406015" cy="1532687"/>
              <a:chOff x="4893732" y="3977273"/>
              <a:chExt cx="2406015" cy="1532687"/>
            </a:xfrm>
          </p:grpSpPr>
          <p:sp>
            <p:nvSpPr>
              <p:cNvPr id="49" name="îSľíďê"/>
              <p:cNvSpPr txBox="1"/>
              <p:nvPr/>
            </p:nvSpPr>
            <p:spPr>
              <a:xfrm>
                <a:off x="5835059" y="3977273"/>
                <a:ext cx="540000" cy="540000"/>
              </a:xfrm>
              <a:prstGeom prst="roundRect">
                <a:avLst>
                  <a:gd name="adj" fmla="val 50000"/>
                </a:avLst>
              </a:prstGeom>
              <a:solidFill>
                <a:srgbClr val="084291"/>
              </a:solidFill>
              <a:ln w="19050">
                <a:solidFill>
                  <a:schemeClr val="bg1"/>
                </a:solidFill>
              </a:ln>
            </p:spPr>
            <p:txBody>
              <a:bodyPr wrap="none" lIns="108000" tIns="108000" rIns="108000" bIns="108000" rtlCol="0" anchor="ctr" anchorCtr="0">
                <a:noAutofit/>
              </a:bodyPr>
              <a:lstStyle/>
              <a:p>
                <a:pPr algn="ctr"/>
                <a:endParaRPr kumimoji="1" lang="zh-CN" altLang="en-US" sz="2000" b="1" dirty="0">
                  <a:noFill/>
                </a:endParaRPr>
              </a:p>
            </p:txBody>
          </p:sp>
          <p:sp>
            <p:nvSpPr>
              <p:cNvPr id="50" name="iŝľiḓè"/>
              <p:cNvSpPr/>
              <p:nvPr/>
            </p:nvSpPr>
            <p:spPr>
              <a:xfrm>
                <a:off x="4893732" y="4172853"/>
                <a:ext cx="2406015" cy="83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kumimoji="1" lang="zh-CN" altLang="en-US" sz="2000" b="1" dirty="0">
                  <a:solidFill>
                    <a:schemeClr val="tx1"/>
                  </a:solidFill>
                </a:endParaRPr>
              </a:p>
              <a:p>
                <a:pPr algn="ctr"/>
                <a:r>
                  <a:rPr kumimoji="1" lang="zh-CN" altLang="en-US" sz="2000" b="1" dirty="0">
                    <a:solidFill>
                      <a:schemeClr val="tx1"/>
                    </a:solidFill>
                  </a:rPr>
                  <a:t>树立标杆</a:t>
                </a:r>
                <a:endParaRPr kumimoji="1" lang="zh-CN" altLang="en-US" sz="2000" b="1" dirty="0">
                  <a:solidFill>
                    <a:schemeClr val="tx1"/>
                  </a:solidFill>
                </a:endParaRPr>
              </a:p>
            </p:txBody>
          </p:sp>
          <p:sp>
            <p:nvSpPr>
              <p:cNvPr id="51" name="íşļîďê"/>
              <p:cNvSpPr/>
              <p:nvPr/>
            </p:nvSpPr>
            <p:spPr>
              <a:xfrm>
                <a:off x="5089312" y="4971480"/>
                <a:ext cx="2065785" cy="538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50000"/>
                  </a:lnSpc>
                </a:pPr>
                <a:endParaRPr kumimoji="1" lang="zh-CN" altLang="en-US" sz="1400" dirty="0">
                  <a:solidFill>
                    <a:schemeClr val="tx1"/>
                  </a:solidFill>
                  <a:latin typeface="+mn-ea"/>
                </a:endParaRPr>
              </a:p>
            </p:txBody>
          </p:sp>
          <p:pic>
            <p:nvPicPr>
              <p:cNvPr id="52" name="图片 51" descr="333438303937363b333438313038383bcfeec4bfd0a7c2ca"/>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5890452" y="4042614"/>
                <a:ext cx="412705" cy="412341"/>
              </a:xfrm>
              <a:prstGeom prst="rect">
                <a:avLst/>
              </a:prstGeom>
            </p:spPr>
          </p:pic>
        </p:grpSp>
        <p:grpSp>
          <p:nvGrpSpPr>
            <p:cNvPr id="41" name="组合 40"/>
            <p:cNvGrpSpPr/>
            <p:nvPr/>
          </p:nvGrpSpPr>
          <p:grpSpPr>
            <a:xfrm>
              <a:off x="9074803" y="4027035"/>
              <a:ext cx="2204720" cy="1549600"/>
              <a:chOff x="9074803" y="4027035"/>
              <a:chExt cx="2204720" cy="1549600"/>
            </a:xfrm>
          </p:grpSpPr>
          <p:sp>
            <p:nvSpPr>
              <p:cNvPr id="42" name="ïş1idè"/>
              <p:cNvSpPr txBox="1"/>
              <p:nvPr/>
            </p:nvSpPr>
            <p:spPr>
              <a:xfrm>
                <a:off x="9902465" y="4027035"/>
                <a:ext cx="540000" cy="540000"/>
              </a:xfrm>
              <a:prstGeom prst="roundRect">
                <a:avLst>
                  <a:gd name="adj" fmla="val 50000"/>
                </a:avLst>
              </a:prstGeom>
              <a:solidFill>
                <a:srgbClr val="0E66CD"/>
              </a:solidFill>
              <a:ln w="19050">
                <a:solidFill>
                  <a:schemeClr val="bg1"/>
                </a:solidFill>
              </a:ln>
            </p:spPr>
            <p:txBody>
              <a:bodyPr wrap="none" lIns="108000" tIns="108000" rIns="108000" bIns="108000" rtlCol="0" anchor="ctr" anchorCtr="0">
                <a:noAutofit/>
              </a:bodyPr>
              <a:lstStyle/>
              <a:p>
                <a:pPr algn="ctr"/>
                <a:endParaRPr kumimoji="1" lang="zh-CN" altLang="en-US" sz="2000" b="1" dirty="0">
                  <a:noFill/>
                </a:endParaRPr>
              </a:p>
            </p:txBody>
          </p:sp>
          <p:grpSp>
            <p:nvGrpSpPr>
              <p:cNvPr id="43" name="íṣlïďê"/>
              <p:cNvGrpSpPr/>
              <p:nvPr/>
            </p:nvGrpSpPr>
            <p:grpSpPr>
              <a:xfrm>
                <a:off x="9074803" y="4073173"/>
                <a:ext cx="2204720" cy="1503462"/>
                <a:chOff x="316885" y="17274"/>
                <a:chExt cx="2204720" cy="1503462"/>
              </a:xfrm>
            </p:grpSpPr>
            <p:sp>
              <p:nvSpPr>
                <p:cNvPr id="47" name="íS1iḑe"/>
                <p:cNvSpPr/>
                <p:nvPr/>
              </p:nvSpPr>
              <p:spPr>
                <a:xfrm>
                  <a:off x="316885" y="17274"/>
                  <a:ext cx="2204720" cy="965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sz="2000" b="1" dirty="0">
                      <a:solidFill>
                        <a:schemeClr val="tx1"/>
                      </a:solidFill>
                    </a:rPr>
                    <a:t>联通校企</a:t>
                  </a:r>
                  <a:endParaRPr kumimoji="1" lang="en-US" altLang="zh-CN" sz="2000" b="1" dirty="0">
                    <a:solidFill>
                      <a:schemeClr val="tx1"/>
                    </a:solidFill>
                  </a:endParaRPr>
                </a:p>
              </p:txBody>
            </p:sp>
            <p:sp>
              <p:nvSpPr>
                <p:cNvPr id="48" name="íṥliďè"/>
                <p:cNvSpPr/>
                <p:nvPr/>
              </p:nvSpPr>
              <p:spPr>
                <a:xfrm>
                  <a:off x="381655" y="982256"/>
                  <a:ext cx="2065785" cy="538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50000"/>
                    </a:lnSpc>
                  </a:pPr>
                  <a:endParaRPr kumimoji="1" lang="zh-CN" altLang="en-US" sz="1400" dirty="0">
                    <a:solidFill>
                      <a:schemeClr val="tx1"/>
                    </a:solidFill>
                  </a:endParaRPr>
                </a:p>
              </p:txBody>
            </p:sp>
          </p:grpSp>
          <p:pic>
            <p:nvPicPr>
              <p:cNvPr id="46" name="图片 45" descr="333438303937363b333438313036343bb9abcbbed5bdc2d4"/>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0000603" y="4152087"/>
                <a:ext cx="343724" cy="343421"/>
              </a:xfrm>
              <a:prstGeom prst="rect">
                <a:avLst/>
              </a:prstGeom>
            </p:spPr>
          </p:pic>
        </p:grpSp>
      </p:grpSp>
      <p:sp>
        <p:nvSpPr>
          <p:cNvPr id="4" name="文本框 3"/>
          <p:cNvSpPr txBox="1"/>
          <p:nvPr/>
        </p:nvSpPr>
        <p:spPr>
          <a:xfrm>
            <a:off x="941705" y="4174490"/>
            <a:ext cx="10495280" cy="3270250"/>
          </a:xfrm>
          <a:prstGeom prst="rect">
            <a:avLst/>
          </a:prstGeom>
          <a:noFill/>
        </p:spPr>
        <p:txBody>
          <a:bodyPr wrap="square" rtlCol="0" anchor="t">
            <a:noAutofit/>
          </a:bodyPr>
          <a:lstStyle/>
          <a:p>
            <a:pPr>
              <a:lnSpc>
                <a:spcPct val="200000"/>
              </a:lnSpc>
            </a:pPr>
            <a:r>
              <a:rPr lang="en-US" altLang="zh-CN" dirty="0" err="1">
                <a:latin typeface="微软雅黑" panose="020B0503020204020204" charset="-122"/>
                <a:ea typeface="微软雅黑" panose="020B0503020204020204" charset="-122"/>
                <a:cs typeface="微软雅黑" panose="020B0503020204020204" charset="-122"/>
              </a:rPr>
              <a:t>中国贸促会</a:t>
            </a:r>
            <a:r>
              <a:rPr lang="zh-CN" altLang="en-US" dirty="0">
                <a:latin typeface="微软雅黑" panose="020B0503020204020204" charset="-122"/>
                <a:ea typeface="微软雅黑" panose="020B0503020204020204" charset="-122"/>
                <a:cs typeface="微软雅黑" panose="020B0503020204020204" charset="-122"/>
              </a:rPr>
              <a:t>（全国性对外贸易投资促进机构）</a:t>
            </a:r>
            <a:r>
              <a:rPr lang="en-US" altLang="zh-CN" dirty="0" err="1">
                <a:latin typeface="微软雅黑" panose="020B0503020204020204" charset="-122"/>
                <a:ea typeface="微软雅黑" panose="020B0503020204020204" charset="-122"/>
                <a:cs typeface="微软雅黑" panose="020B0503020204020204" charset="-122"/>
              </a:rPr>
              <a:t>直属的</a:t>
            </a:r>
            <a:r>
              <a:rPr lang="en-US" altLang="zh-CN" dirty="0">
                <a:latin typeface="微软雅黑" panose="020B0503020204020204" charset="-122"/>
                <a:ea typeface="微软雅黑" panose="020B0503020204020204" charset="-122"/>
                <a:cs typeface="微软雅黑" panose="020B0503020204020204" charset="-122"/>
              </a:rPr>
              <a:t> 22 </a:t>
            </a:r>
            <a:r>
              <a:rPr lang="en-US" altLang="zh-CN" dirty="0" err="1">
                <a:latin typeface="微软雅黑" panose="020B0503020204020204" charset="-122"/>
                <a:ea typeface="微软雅黑" panose="020B0503020204020204" charset="-122"/>
                <a:cs typeface="微软雅黑" panose="020B0503020204020204" charset="-122"/>
              </a:rPr>
              <a:t>个行业贸促机构之一</a:t>
            </a:r>
            <a:r>
              <a:rPr lang="zh-CN" altLang="en-US" dirty="0">
                <a:latin typeface="微软雅黑" panose="020B0503020204020204" charset="-122"/>
                <a:ea typeface="微软雅黑" panose="020B0503020204020204" charset="-122"/>
                <a:cs typeface="微软雅黑" panose="020B0503020204020204" charset="-122"/>
              </a:rPr>
              <a:t>；</a:t>
            </a:r>
            <a:endParaRPr lang="en-US" altLang="zh-CN" dirty="0">
              <a:latin typeface="微软雅黑" panose="020B0503020204020204" charset="-122"/>
              <a:ea typeface="微软雅黑" panose="020B0503020204020204" charset="-122"/>
              <a:cs typeface="微软雅黑" panose="020B0503020204020204" charset="-122"/>
            </a:endParaRPr>
          </a:p>
          <a:p>
            <a:pPr>
              <a:lnSpc>
                <a:spcPct val="200000"/>
              </a:lnSpc>
            </a:pPr>
            <a:r>
              <a:rPr lang="en-US" altLang="zh-CN" dirty="0" err="1">
                <a:latin typeface="微软雅黑" panose="020B0503020204020204" charset="-122"/>
                <a:ea typeface="微软雅黑" panose="020B0503020204020204" charset="-122"/>
                <a:cs typeface="微软雅黑" panose="020B0503020204020204" charset="-122"/>
              </a:rPr>
              <a:t>同时使用“中国国际商会商业行业商会”的名称</a:t>
            </a:r>
            <a:r>
              <a:rPr lang="zh-CN" altLang="en-US" dirty="0">
                <a:latin typeface="微软雅黑" panose="020B0503020204020204" charset="-122"/>
                <a:ea typeface="微软雅黑" panose="020B0503020204020204" charset="-122"/>
                <a:cs typeface="微软雅黑" panose="020B0503020204020204" charset="-122"/>
              </a:rPr>
              <a:t>；</a:t>
            </a:r>
            <a:endParaRPr lang="en-US" altLang="zh-CN" dirty="0">
              <a:latin typeface="微软雅黑" panose="020B0503020204020204" charset="-122"/>
              <a:ea typeface="微软雅黑" panose="020B0503020204020204" charset="-122"/>
              <a:cs typeface="微软雅黑" panose="020B0503020204020204" charset="-122"/>
            </a:endParaRPr>
          </a:p>
          <a:p>
            <a:pPr>
              <a:lnSpc>
                <a:spcPct val="200000"/>
              </a:lnSpc>
            </a:pPr>
            <a:r>
              <a:rPr lang="en-US" altLang="zh-CN" dirty="0">
                <a:latin typeface="微软雅黑" panose="020B0503020204020204" charset="-122"/>
                <a:ea typeface="微软雅黑" panose="020B0503020204020204" charset="-122"/>
                <a:cs typeface="微软雅黑" panose="020B0503020204020204" charset="-122"/>
              </a:rPr>
              <a:t>拥有直接企业会员3000家，海外代表处10家，代表中国加入国际组织8个</a:t>
            </a:r>
            <a:r>
              <a:rPr lang="zh-CN" altLang="en-US" dirty="0">
                <a:latin typeface="微软雅黑" panose="020B0503020204020204" charset="-122"/>
                <a:ea typeface="微软雅黑" panose="020B0503020204020204" charset="-122"/>
                <a:cs typeface="微软雅黑" panose="020B0503020204020204" charset="-122"/>
              </a:rPr>
              <a:t>；</a:t>
            </a:r>
            <a:endParaRPr lang="en-US" altLang="zh-CN" dirty="0">
              <a:latin typeface="微软雅黑" panose="020B0503020204020204" charset="-122"/>
              <a:ea typeface="微软雅黑" panose="020B0503020204020204" charset="-122"/>
              <a:cs typeface="微软雅黑" panose="020B0503020204020204" charset="-122"/>
            </a:endParaRPr>
          </a:p>
          <a:p>
            <a:pPr>
              <a:lnSpc>
                <a:spcPct val="200000"/>
              </a:lnSpc>
            </a:pPr>
            <a:r>
              <a:rPr lang="en-US" altLang="zh-CN" dirty="0">
                <a:latin typeface="微软雅黑" panose="020B0503020204020204" charset="-122"/>
                <a:ea typeface="微软雅黑" panose="020B0503020204020204" charset="-122"/>
                <a:cs typeface="微软雅黑" panose="020B0503020204020204" charset="-122"/>
              </a:rPr>
              <a:t>与国内超过1800所高等院校保持紧密联系。</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1020943" y="1448536"/>
            <a:ext cx="6647974" cy="523220"/>
          </a:xfrm>
          <a:prstGeom prst="rect">
            <a:avLst/>
          </a:prstGeom>
        </p:spPr>
        <p:txBody>
          <a:bodyPr wrap="none">
            <a:spAutoFit/>
          </a:bodyPr>
          <a:lstStyle/>
          <a:p>
            <a:r>
              <a:rPr lang="zh-CN" altLang="en-US" sz="2800" b="1">
                <a:solidFill>
                  <a:srgbClr val="084291"/>
                </a:solidFill>
                <a:latin typeface="微软雅黑" panose="020B0503020204020204" charset="-122"/>
                <a:ea typeface="微软雅黑" panose="020B0503020204020204" charset="-122"/>
                <a:cs typeface="微软雅黑" panose="020B0503020204020204" charset="-122"/>
              </a:rPr>
              <a:t>中国国际贸易促进委员会商业行业委员会</a:t>
            </a:r>
            <a:endParaRPr lang="zh-CN" altLang="en-US" sz="2800" b="1">
              <a:solidFill>
                <a:srgbClr val="084291"/>
              </a:solidFill>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5470158" y="336092"/>
            <a:ext cx="6721841"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05935" cy="52197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资源</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1</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：国际赛事发起单位</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39" name="图片 38"/>
          <p:cNvPicPr>
            <a:picLocks noChangeAspect="1"/>
          </p:cNvPicPr>
          <p:nvPr/>
        </p:nvPicPr>
        <p:blipFill rotWithShape="1">
          <a:blip r:embed="rId4" cstate="print">
            <a:extLst>
              <a:ext uri="{28A0092B-C50C-407E-A947-70E740481C1C}">
                <a14:useLocalDpi xmlns:a14="http://schemas.microsoft.com/office/drawing/2010/main" val="0"/>
              </a:ext>
            </a:extLst>
          </a:blip>
          <a:srcRect l="4963" t="15500" r="719" b="7334"/>
          <a:stretch>
            <a:fillRect/>
          </a:stretch>
        </p:blipFill>
        <p:spPr>
          <a:xfrm>
            <a:off x="274072" y="1091675"/>
            <a:ext cx="6663938" cy="3634740"/>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5" name="图片 4"/>
          <p:cNvPicPr>
            <a:picLocks noChangeAspect="1"/>
          </p:cNvPicPr>
          <p:nvPr/>
        </p:nvPicPr>
        <p:blipFill>
          <a:blip r:embed="rId5"/>
          <a:stretch>
            <a:fillRect/>
          </a:stretch>
        </p:blipFill>
        <p:spPr>
          <a:xfrm>
            <a:off x="6355337" y="1665679"/>
            <a:ext cx="5623439" cy="3386049"/>
          </a:xfrm>
          <a:prstGeom prst="rect">
            <a:avLst/>
          </a:prstGeom>
        </p:spPr>
      </p:pic>
      <p:sp>
        <p:nvSpPr>
          <p:cNvPr id="44" name="圆角矩形 43"/>
          <p:cNvSpPr/>
          <p:nvPr/>
        </p:nvSpPr>
        <p:spPr>
          <a:xfrm>
            <a:off x="1220437" y="4287987"/>
            <a:ext cx="6841381" cy="2270234"/>
          </a:xfrm>
          <a:prstGeom prst="roundRect">
            <a:avLst>
              <a:gd name="adj" fmla="val 0"/>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424231" y="5026137"/>
            <a:ext cx="6442344" cy="1167692"/>
          </a:xfrm>
          <a:prstGeom prst="rect">
            <a:avLst/>
          </a:prstGeom>
        </p:spPr>
        <p:txBody>
          <a:bodyPr wrap="square">
            <a:spAutoFit/>
          </a:bodyPr>
          <a:lstStyle/>
          <a:p>
            <a:pPr algn="just">
              <a:lnSpc>
                <a:spcPct val="150000"/>
              </a:lnSpc>
            </a:pPr>
            <a:r>
              <a:rPr lang="zh-CN" altLang="en-US" sz="1200">
                <a:solidFill>
                  <a:schemeClr val="tx1">
                    <a:lumMod val="75000"/>
                    <a:lumOff val="25000"/>
                  </a:schemeClr>
                </a:solidFill>
                <a:latin typeface="+mn-ea"/>
              </a:rPr>
              <a:t>由中国国际贸易促进委员会商业行业委员会牵头，联合全球华人营销联盟、中国贸促会商业行业委员会、中国国际商会商业行业商会、中国商业文化研究会、中国商业经济学会、中国贸易报社共同举办的国际赛事。该竞赛自</a:t>
            </a:r>
            <a:r>
              <a:rPr lang="en-US" altLang="zh-CN" sz="1200">
                <a:solidFill>
                  <a:schemeClr val="tx1">
                    <a:lumMod val="75000"/>
                    <a:lumOff val="25000"/>
                  </a:schemeClr>
                </a:solidFill>
                <a:latin typeface="+mn-ea"/>
              </a:rPr>
              <a:t>2013</a:t>
            </a:r>
            <a:r>
              <a:rPr lang="zh-CN" altLang="en-US" sz="1200">
                <a:solidFill>
                  <a:schemeClr val="tx1">
                    <a:lumMod val="75000"/>
                    <a:lumOff val="25000"/>
                  </a:schemeClr>
                </a:solidFill>
                <a:latin typeface="+mn-ea"/>
              </a:rPr>
              <a:t>年开赛以来，已连续举办十届，累计参赛院校超过一千所，已被纳入全国普通高校大学生竞赛排行。</a:t>
            </a:r>
            <a:endParaRPr lang="zh-CN" altLang="en-US" sz="1200">
              <a:solidFill>
                <a:schemeClr val="tx1">
                  <a:lumMod val="75000"/>
                  <a:lumOff val="25000"/>
                </a:schemeClr>
              </a:solidFill>
              <a:latin typeface="+mn-ea"/>
            </a:endParaRPr>
          </a:p>
        </p:txBody>
      </p:sp>
      <p:sp>
        <p:nvSpPr>
          <p:cNvPr id="53" name="矩形 52"/>
          <p:cNvSpPr/>
          <p:nvPr/>
        </p:nvSpPr>
        <p:spPr>
          <a:xfrm>
            <a:off x="1447090" y="4460473"/>
            <a:ext cx="3005951" cy="400110"/>
          </a:xfrm>
          <a:prstGeom prst="rect">
            <a:avLst/>
          </a:prstGeom>
        </p:spPr>
        <p:txBody>
          <a:bodyPr wrap="none">
            <a:spAutoFit/>
          </a:bodyPr>
          <a:lstStyle/>
          <a:p>
            <a:r>
              <a:rPr lang="zh-CN" altLang="en-US" sz="2000" b="1">
                <a:solidFill>
                  <a:srgbClr val="084291"/>
                </a:solidFill>
              </a:rPr>
              <a:t>全国高校商业精英挑战赛</a:t>
            </a:r>
            <a:endParaRPr lang="zh-CN" altLang="en-US" sz="2000" b="1">
              <a:solidFill>
                <a:srgbClr val="084291"/>
              </a:solidFill>
            </a:endParaRPr>
          </a:p>
        </p:txBody>
      </p:sp>
      <p:cxnSp>
        <p:nvCxnSpPr>
          <p:cNvPr id="54" name="直接连接符 53"/>
          <p:cNvCxnSpPr/>
          <p:nvPr/>
        </p:nvCxnSpPr>
        <p:spPr>
          <a:xfrm>
            <a:off x="1492810" y="4976193"/>
            <a:ext cx="48442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4893732" y="336092"/>
            <a:ext cx="729826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3022600" cy="52197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全面对接国际赛事</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grpSp>
        <p:nvGrpSpPr>
          <p:cNvPr id="6" name="组合 5"/>
          <p:cNvGrpSpPr/>
          <p:nvPr/>
        </p:nvGrpSpPr>
        <p:grpSpPr>
          <a:xfrm>
            <a:off x="9807027" y="1264378"/>
            <a:ext cx="1614018" cy="1664144"/>
            <a:chOff x="9758450" y="1243358"/>
            <a:chExt cx="1614018" cy="1664144"/>
          </a:xfrm>
        </p:grpSpPr>
        <p:sp>
          <p:nvSpPr>
            <p:cNvPr id="39" name="圆角矩形 38"/>
            <p:cNvSpPr/>
            <p:nvPr/>
          </p:nvSpPr>
          <p:spPr>
            <a:xfrm>
              <a:off x="9758450" y="1243358"/>
              <a:ext cx="1614018" cy="1664144"/>
            </a:xfrm>
            <a:prstGeom prst="roundRect">
              <a:avLst>
                <a:gd name="adj" fmla="val 0"/>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13"/>
            <p:cNvSpPr txBox="1">
              <a:spLocks noChangeArrowheads="1"/>
            </p:cNvSpPr>
            <p:nvPr>
              <p:custDataLst>
                <p:tags r:id="rId4"/>
              </p:custDataLst>
            </p:nvPr>
          </p:nvSpPr>
          <p:spPr bwMode="auto">
            <a:xfrm>
              <a:off x="9855605" y="2210806"/>
              <a:ext cx="1419708"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fontScale="92500"/>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a:solidFill>
                    <a:schemeClr val="tx1"/>
                  </a:solidFill>
                  <a:latin typeface="微软雅黑" panose="020B0503020204020204" charset="-122"/>
                  <a:ea typeface="微软雅黑" panose="020B0503020204020204" charset="-122"/>
                  <a:cs typeface="+mn-ea"/>
                  <a:sym typeface="微软雅黑" panose="020B0503020204020204" charset="-122"/>
                </a:rPr>
                <a:t>历年案例剖析</a:t>
              </a:r>
              <a:endParaRPr lang="zh-CN" altLang="en-US" b="1" dirty="0">
                <a:solidFill>
                  <a:schemeClr val="tx1"/>
                </a:solidFill>
                <a:latin typeface="微软雅黑" panose="020B0503020204020204" charset="-122"/>
                <a:ea typeface="微软雅黑" panose="020B0503020204020204" charset="-122"/>
                <a:cs typeface="+mn-ea"/>
                <a:sym typeface="微软雅黑" panose="020B0503020204020204" charset="-122"/>
              </a:endParaRPr>
            </a:p>
          </p:txBody>
        </p:sp>
        <p:grpSp>
          <p:nvGrpSpPr>
            <p:cNvPr id="45" name="组合 44"/>
            <p:cNvGrpSpPr/>
            <p:nvPr/>
          </p:nvGrpSpPr>
          <p:grpSpPr>
            <a:xfrm>
              <a:off x="10295239" y="1550914"/>
              <a:ext cx="540441" cy="540441"/>
              <a:chOff x="7207986" y="1830178"/>
              <a:chExt cx="540441" cy="540441"/>
            </a:xfrm>
          </p:grpSpPr>
          <p:sp>
            <p:nvSpPr>
              <p:cNvPr id="53" name="AutoShape 115"/>
              <p:cNvSpPr/>
              <p:nvPr>
                <p:custDataLst>
                  <p:tags r:id="rId5"/>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54" name="Oval 271"/>
              <p:cNvSpPr/>
              <p:nvPr>
                <p:custDataLst>
                  <p:tags r:id="rId6"/>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pic>
          <p:nvPicPr>
            <p:cNvPr id="65" name="图片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9429" y="1694778"/>
              <a:ext cx="332061" cy="332061"/>
            </a:xfrm>
            <a:prstGeom prst="rect">
              <a:avLst/>
            </a:prstGeom>
          </p:spPr>
        </p:pic>
      </p:grpSp>
      <p:grpSp>
        <p:nvGrpSpPr>
          <p:cNvPr id="10" name="组合 9"/>
          <p:cNvGrpSpPr/>
          <p:nvPr/>
        </p:nvGrpSpPr>
        <p:grpSpPr>
          <a:xfrm>
            <a:off x="9807027" y="3147713"/>
            <a:ext cx="1614018" cy="1664143"/>
            <a:chOff x="9805433" y="3113044"/>
            <a:chExt cx="1614018" cy="1664143"/>
          </a:xfrm>
        </p:grpSpPr>
        <p:sp>
          <p:nvSpPr>
            <p:cNvPr id="55" name="圆角矩形 54"/>
            <p:cNvSpPr/>
            <p:nvPr/>
          </p:nvSpPr>
          <p:spPr>
            <a:xfrm>
              <a:off x="9805433" y="3113044"/>
              <a:ext cx="1614018" cy="1664143"/>
            </a:xfrm>
            <a:prstGeom prst="roundRect">
              <a:avLst>
                <a:gd name="adj" fmla="val 0"/>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13"/>
            <p:cNvSpPr txBox="1">
              <a:spLocks noChangeArrowheads="1"/>
            </p:cNvSpPr>
            <p:nvPr>
              <p:custDataLst>
                <p:tags r:id="rId8"/>
              </p:custDataLst>
            </p:nvPr>
          </p:nvSpPr>
          <p:spPr bwMode="auto">
            <a:xfrm>
              <a:off x="9902588" y="4080492"/>
              <a:ext cx="1419708"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fontScale="92500"/>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a:solidFill>
                    <a:schemeClr val="tx1"/>
                  </a:solidFill>
                  <a:latin typeface="微软雅黑" panose="020B0503020204020204" charset="-122"/>
                  <a:ea typeface="微软雅黑" panose="020B0503020204020204" charset="-122"/>
                  <a:cs typeface="+mn-ea"/>
                  <a:sym typeface="微软雅黑" panose="020B0503020204020204" charset="-122"/>
                </a:rPr>
                <a:t>考点要点指南</a:t>
              </a:r>
              <a:endParaRPr lang="zh-CN" altLang="en-US" b="1" dirty="0">
                <a:solidFill>
                  <a:schemeClr val="tx1"/>
                </a:solidFill>
                <a:latin typeface="微软雅黑" panose="020B0503020204020204" charset="-122"/>
                <a:ea typeface="微软雅黑" panose="020B0503020204020204" charset="-122"/>
                <a:cs typeface="+mn-ea"/>
                <a:sym typeface="微软雅黑" panose="020B0503020204020204" charset="-122"/>
              </a:endParaRPr>
            </a:p>
          </p:txBody>
        </p:sp>
        <p:grpSp>
          <p:nvGrpSpPr>
            <p:cNvPr id="57" name="组合 56"/>
            <p:cNvGrpSpPr/>
            <p:nvPr/>
          </p:nvGrpSpPr>
          <p:grpSpPr>
            <a:xfrm>
              <a:off x="10342222" y="3420600"/>
              <a:ext cx="540441" cy="540441"/>
              <a:chOff x="7207986" y="1830178"/>
              <a:chExt cx="540441" cy="540441"/>
            </a:xfrm>
          </p:grpSpPr>
          <p:sp>
            <p:nvSpPr>
              <p:cNvPr id="58" name="AutoShape 115"/>
              <p:cNvSpPr/>
              <p:nvPr>
                <p:custDataLst>
                  <p:tags r:id="rId9"/>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59" name="Oval 271"/>
              <p:cNvSpPr/>
              <p:nvPr>
                <p:custDataLst>
                  <p:tags r:id="rId10"/>
                </p:custDataLst>
              </p:nvPr>
            </p:nvSpPr>
            <p:spPr>
              <a:xfrm flipH="1">
                <a:off x="7207986" y="1830178"/>
                <a:ext cx="540441" cy="540441"/>
              </a:xfrm>
              <a:prstGeom prst="ellipse">
                <a:avLst/>
              </a:prstGeom>
              <a:solidFill>
                <a:srgbClr val="0E66CD"/>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pic>
          <p:nvPicPr>
            <p:cNvPr id="66" name="图片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6593" y="3540593"/>
              <a:ext cx="351699" cy="351699"/>
            </a:xfrm>
            <a:prstGeom prst="rect">
              <a:avLst/>
            </a:prstGeom>
          </p:spPr>
        </p:pic>
      </p:grpSp>
      <p:grpSp>
        <p:nvGrpSpPr>
          <p:cNvPr id="11" name="组合 10"/>
          <p:cNvGrpSpPr/>
          <p:nvPr/>
        </p:nvGrpSpPr>
        <p:grpSpPr>
          <a:xfrm>
            <a:off x="9807027" y="5031047"/>
            <a:ext cx="1614018" cy="1664143"/>
            <a:chOff x="9855605" y="4978497"/>
            <a:chExt cx="1614018" cy="1664143"/>
          </a:xfrm>
        </p:grpSpPr>
        <p:sp>
          <p:nvSpPr>
            <p:cNvPr id="60" name="圆角矩形 59"/>
            <p:cNvSpPr/>
            <p:nvPr/>
          </p:nvSpPr>
          <p:spPr>
            <a:xfrm>
              <a:off x="9855605" y="4978497"/>
              <a:ext cx="1614018" cy="1664143"/>
            </a:xfrm>
            <a:prstGeom prst="roundRect">
              <a:avLst>
                <a:gd name="adj" fmla="val 0"/>
              </a:avLst>
            </a:prstGeom>
            <a:solidFill>
              <a:schemeClr val="bg1"/>
            </a:solidFill>
            <a:ln>
              <a:noFill/>
            </a:ln>
            <a:effectLst>
              <a:outerShdw blurRad="11176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13"/>
            <p:cNvSpPr txBox="1">
              <a:spLocks noChangeArrowheads="1"/>
            </p:cNvSpPr>
            <p:nvPr>
              <p:custDataLst>
                <p:tags r:id="rId12"/>
              </p:custDataLst>
            </p:nvPr>
          </p:nvSpPr>
          <p:spPr bwMode="auto">
            <a:xfrm>
              <a:off x="9952760" y="5945945"/>
              <a:ext cx="1419708"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fontScale="92500"/>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a:solidFill>
                    <a:schemeClr val="tx1"/>
                  </a:solidFill>
                  <a:latin typeface="微软雅黑" panose="020B0503020204020204" charset="-122"/>
                  <a:ea typeface="微软雅黑" panose="020B0503020204020204" charset="-122"/>
                  <a:cs typeface="+mn-ea"/>
                  <a:sym typeface="微软雅黑" panose="020B0503020204020204" charset="-122"/>
                </a:rPr>
                <a:t>在线答题参赛</a:t>
              </a:r>
              <a:endParaRPr lang="zh-CN" altLang="en-US" b="1" dirty="0">
                <a:solidFill>
                  <a:schemeClr val="tx1"/>
                </a:solidFill>
                <a:latin typeface="微软雅黑" panose="020B0503020204020204" charset="-122"/>
                <a:ea typeface="微软雅黑" panose="020B0503020204020204" charset="-122"/>
                <a:cs typeface="+mn-ea"/>
                <a:sym typeface="微软雅黑" panose="020B0503020204020204" charset="-122"/>
              </a:endParaRPr>
            </a:p>
          </p:txBody>
        </p:sp>
        <p:grpSp>
          <p:nvGrpSpPr>
            <p:cNvPr id="62" name="组合 61"/>
            <p:cNvGrpSpPr/>
            <p:nvPr/>
          </p:nvGrpSpPr>
          <p:grpSpPr>
            <a:xfrm>
              <a:off x="10392394" y="5286053"/>
              <a:ext cx="540441" cy="540441"/>
              <a:chOff x="7207986" y="1830178"/>
              <a:chExt cx="540441" cy="540441"/>
            </a:xfrm>
          </p:grpSpPr>
          <p:sp>
            <p:nvSpPr>
              <p:cNvPr id="63" name="AutoShape 115"/>
              <p:cNvSpPr/>
              <p:nvPr>
                <p:custDataLst>
                  <p:tags r:id="rId13"/>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64" name="Oval 271"/>
              <p:cNvSpPr/>
              <p:nvPr>
                <p:custDataLst>
                  <p:tags r:id="rId14"/>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pic>
          <p:nvPicPr>
            <p:cNvPr id="71" name="图片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80297" y="5373956"/>
              <a:ext cx="364634" cy="364634"/>
            </a:xfrm>
            <a:prstGeom prst="rect">
              <a:avLst/>
            </a:prstGeom>
          </p:spPr>
        </p:pic>
      </p:grpSp>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3672" y="1035436"/>
            <a:ext cx="7772400" cy="5747453"/>
          </a:xfrm>
          <a:prstGeom prst="rect">
            <a:avLst/>
          </a:prstGeom>
        </p:spPr>
      </p:pic>
    </p:spTree>
    <p:custDataLst>
      <p:tags r:id="rId1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5571390" y="336092"/>
            <a:ext cx="6620609"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347985"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资源</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2</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：汇聚名校大咖师资</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15" name="图片 14"/>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5" name="矩形 4"/>
          <p:cNvSpPr/>
          <p:nvPr/>
        </p:nvSpPr>
        <p:spPr>
          <a:xfrm>
            <a:off x="3890899" y="1286281"/>
            <a:ext cx="5570482" cy="136917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4456474" y="1325917"/>
            <a:ext cx="4973375" cy="1289905"/>
          </a:xfrm>
          <a:prstGeom prst="rect">
            <a:avLst/>
          </a:prstGeom>
        </p:spPr>
        <p:txBody>
          <a:bodyPr wrap="square">
            <a:spAutoFit/>
          </a:bodyPr>
          <a:lstStyle/>
          <a:p>
            <a:pPr>
              <a:lnSpc>
                <a:spcPct val="150000"/>
              </a:lnSpc>
            </a:pPr>
            <a:r>
              <a:rPr lang="zh-CN" altLang="en-US">
                <a:solidFill>
                  <a:srgbClr val="000000"/>
                </a:solidFill>
                <a:latin typeface="+mn-ea"/>
              </a:rPr>
              <a:t>北大光华管理学院是中国乃至亚洲领先的商学院。平台引进以光华管理学院专家为领衔的师资阵容，汇聚行业大拿，名师更能出高徒。</a:t>
            </a:r>
            <a:endParaRPr lang="zh-CN" altLang="en-US">
              <a:latin typeface="+mn-ea"/>
            </a:endParaRPr>
          </a:p>
        </p:txBody>
      </p:sp>
      <p:sp>
        <p:nvSpPr>
          <p:cNvPr id="6" name="椭圆 5"/>
          <p:cNvSpPr/>
          <p:nvPr/>
        </p:nvSpPr>
        <p:spPr>
          <a:xfrm>
            <a:off x="2730620" y="1161572"/>
            <a:ext cx="1618594" cy="161859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2407" r="12407"/>
          <a:stretch>
            <a:fillRect/>
          </a:stretch>
        </p:blipFill>
        <p:spPr>
          <a:xfrm>
            <a:off x="2999917" y="1382373"/>
            <a:ext cx="1080000" cy="1080000"/>
          </a:xfrm>
          <a:prstGeom prst="rect">
            <a:avLst/>
          </a:prstGeom>
          <a:ln>
            <a:noFill/>
          </a:ln>
        </p:spPr>
      </p:pic>
      <p:sp>
        <p:nvSpPr>
          <p:cNvPr id="43" name="文本框 42"/>
          <p:cNvSpPr txBox="1"/>
          <p:nvPr/>
        </p:nvSpPr>
        <p:spPr>
          <a:xfrm>
            <a:off x="172723" y="4329712"/>
            <a:ext cx="633507" cy="1015663"/>
          </a:xfrm>
          <a:prstGeom prst="rect">
            <a:avLst/>
          </a:prstGeom>
          <a:noFill/>
        </p:spPr>
        <p:txBody>
          <a:bodyPr wrap="none" rtlCol="0">
            <a:spAutoFit/>
          </a:bodyPr>
          <a:lstStyle/>
          <a:p>
            <a:r>
              <a:rPr lang="en-US" altLang="zh-CN" sz="6000">
                <a:solidFill>
                  <a:schemeClr val="bg1">
                    <a:lumMod val="75000"/>
                  </a:schemeClr>
                </a:solidFill>
              </a:rPr>
              <a:t>&lt;</a:t>
            </a:r>
            <a:endParaRPr lang="zh-CN" altLang="en-US" sz="6000">
              <a:solidFill>
                <a:schemeClr val="bg1">
                  <a:lumMod val="75000"/>
                </a:schemeClr>
              </a:solidFill>
            </a:endParaRPr>
          </a:p>
        </p:txBody>
      </p:sp>
      <p:sp>
        <p:nvSpPr>
          <p:cNvPr id="44" name="文本框 43"/>
          <p:cNvSpPr txBox="1"/>
          <p:nvPr/>
        </p:nvSpPr>
        <p:spPr>
          <a:xfrm flipV="1">
            <a:off x="11243543" y="4329712"/>
            <a:ext cx="633507" cy="1015663"/>
          </a:xfrm>
          <a:prstGeom prst="rect">
            <a:avLst/>
          </a:prstGeom>
          <a:noFill/>
        </p:spPr>
        <p:txBody>
          <a:bodyPr wrap="none" rtlCol="0">
            <a:spAutoFit/>
          </a:bodyPr>
          <a:lstStyle/>
          <a:p>
            <a:r>
              <a:rPr lang="en-US" altLang="zh-CN" sz="6000">
                <a:solidFill>
                  <a:schemeClr val="bg1">
                    <a:lumMod val="75000"/>
                  </a:schemeClr>
                </a:solidFill>
              </a:rPr>
              <a:t>&lt;</a:t>
            </a:r>
            <a:endParaRPr lang="zh-CN" altLang="en-US" sz="6000">
              <a:solidFill>
                <a:schemeClr val="bg1">
                  <a:lumMod val="75000"/>
                </a:schemeClr>
              </a:solidFill>
            </a:endParaRPr>
          </a:p>
        </p:txBody>
      </p:sp>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t="3099"/>
          <a:stretch>
            <a:fillRect/>
          </a:stretch>
        </p:blipFill>
        <p:spPr>
          <a:xfrm>
            <a:off x="1122174" y="2904875"/>
            <a:ext cx="9837563" cy="3833033"/>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6545453" y="336092"/>
            <a:ext cx="5646545"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5423280"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价值</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2</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：名校名企“双导师”授业</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1" name="TextBox 13"/>
          <p:cNvSpPr txBox="1">
            <a:spLocks noChangeArrowheads="1"/>
          </p:cNvSpPr>
          <p:nvPr>
            <p:custDataLst>
              <p:tags r:id="rId4"/>
            </p:custDataLst>
          </p:nvPr>
        </p:nvSpPr>
        <p:spPr bwMode="auto">
          <a:xfrm>
            <a:off x="1413637" y="1382486"/>
            <a:ext cx="2157372"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spcBef>
                <a:spcPct val="20000"/>
              </a:spcBef>
            </a:pPr>
            <a:r>
              <a:rPr lang="zh-CN" altLang="en-US" sz="2000" b="1">
                <a:solidFill>
                  <a:schemeClr val="tx1"/>
                </a:solidFill>
                <a:latin typeface="微软雅黑" panose="020B0503020204020204" charset="-122"/>
                <a:ea typeface="微软雅黑" panose="020B0503020204020204" charset="-122"/>
                <a:sym typeface="微软雅黑" panose="020B0503020204020204" charset="-122"/>
              </a:rPr>
              <a:t>真实实践</a:t>
            </a:r>
            <a:endParaRPr lang="zh-CN" altLang="en-US" sz="2000" b="1"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15" name="TextBox 13"/>
          <p:cNvSpPr txBox="1">
            <a:spLocks noChangeArrowheads="1"/>
          </p:cNvSpPr>
          <p:nvPr>
            <p:custDataLst>
              <p:tags r:id="rId5"/>
            </p:custDataLst>
          </p:nvPr>
        </p:nvSpPr>
        <p:spPr bwMode="auto">
          <a:xfrm>
            <a:off x="859615" y="1840303"/>
            <a:ext cx="2789603" cy="11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nSpc>
                <a:spcPct val="150000"/>
              </a:lnSpc>
              <a:buClr>
                <a:srgbClr val="755FC0"/>
              </a:buClr>
            </a:pPr>
            <a:r>
              <a:rPr lang="zh-CN" altLang="en-US" sz="120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国内外行业标准，优秀案例分享、政策法规介绍，行业知识随时学习，给予学生最专业的行业咨询。</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16" name="组合 15"/>
          <p:cNvGrpSpPr/>
          <p:nvPr/>
        </p:nvGrpSpPr>
        <p:grpSpPr>
          <a:xfrm>
            <a:off x="812015" y="1313906"/>
            <a:ext cx="540441" cy="540441"/>
            <a:chOff x="7207986" y="1830178"/>
            <a:chExt cx="540441" cy="540441"/>
          </a:xfrm>
        </p:grpSpPr>
        <p:sp>
          <p:nvSpPr>
            <p:cNvPr id="18" name="AutoShape 115"/>
            <p:cNvSpPr/>
            <p:nvPr>
              <p:custDataLst>
                <p:tags r:id="rId6"/>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19" name="Oval 271"/>
            <p:cNvSpPr/>
            <p:nvPr>
              <p:custDataLst>
                <p:tags r:id="rId7"/>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0" name="Freeform 17"/>
            <p:cNvSpPr>
              <a:spLocks noEditPoints="1"/>
            </p:cNvSpPr>
            <p:nvPr>
              <p:custDataLst>
                <p:tags r:id="rId8"/>
              </p:custDataLst>
            </p:nvPr>
          </p:nvSpPr>
          <p:spPr bwMode="auto">
            <a:xfrm>
              <a:off x="7368424" y="1922598"/>
              <a:ext cx="219565" cy="355600"/>
            </a:xfrm>
            <a:custGeom>
              <a:avLst/>
              <a:gdLst>
                <a:gd name="T0" fmla="*/ 291252 w 96"/>
                <a:gd name="T1" fmla="*/ 145490 h 156"/>
                <a:gd name="T2" fmla="*/ 145626 w 96"/>
                <a:gd name="T3" fmla="*/ 0 h 156"/>
                <a:gd name="T4" fmla="*/ 0 w 96"/>
                <a:gd name="T5" fmla="*/ 145490 h 156"/>
                <a:gd name="T6" fmla="*/ 18203 w 96"/>
                <a:gd name="T7" fmla="*/ 218236 h 156"/>
                <a:gd name="T8" fmla="*/ 18203 w 96"/>
                <a:gd name="T9" fmla="*/ 218236 h 156"/>
                <a:gd name="T10" fmla="*/ 145626 w 96"/>
                <a:gd name="T11" fmla="*/ 472844 h 156"/>
                <a:gd name="T12" fmla="*/ 273049 w 96"/>
                <a:gd name="T13" fmla="*/ 218236 h 156"/>
                <a:gd name="T14" fmla="*/ 273049 w 96"/>
                <a:gd name="T15" fmla="*/ 218236 h 156"/>
                <a:gd name="T16" fmla="*/ 291252 w 96"/>
                <a:gd name="T17" fmla="*/ 145490 h 156"/>
                <a:gd name="T18" fmla="*/ 145626 w 96"/>
                <a:gd name="T19" fmla="*/ 218236 h 156"/>
                <a:gd name="T20" fmla="*/ 72813 w 96"/>
                <a:gd name="T21" fmla="*/ 145490 h 156"/>
                <a:gd name="T22" fmla="*/ 145626 w 96"/>
                <a:gd name="T23" fmla="*/ 72745 h 156"/>
                <a:gd name="T24" fmla="*/ 218439 w 96"/>
                <a:gd name="T25" fmla="*/ 145490 h 156"/>
                <a:gd name="T26" fmla="*/ 145626 w 96"/>
                <a:gd name="T27" fmla="*/ 218236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156">
                  <a:moveTo>
                    <a:pt x="96" y="48"/>
                  </a:moveTo>
                  <a:cubicBezTo>
                    <a:pt x="96" y="21"/>
                    <a:pt x="75" y="0"/>
                    <a:pt x="48" y="0"/>
                  </a:cubicBezTo>
                  <a:cubicBezTo>
                    <a:pt x="21" y="0"/>
                    <a:pt x="0" y="21"/>
                    <a:pt x="0" y="48"/>
                  </a:cubicBezTo>
                  <a:cubicBezTo>
                    <a:pt x="0" y="57"/>
                    <a:pt x="2" y="65"/>
                    <a:pt x="6" y="72"/>
                  </a:cubicBezTo>
                  <a:cubicBezTo>
                    <a:pt x="6" y="72"/>
                    <a:pt x="6" y="72"/>
                    <a:pt x="6" y="72"/>
                  </a:cubicBezTo>
                  <a:cubicBezTo>
                    <a:pt x="48" y="156"/>
                    <a:pt x="48" y="156"/>
                    <a:pt x="48" y="156"/>
                  </a:cubicBezTo>
                  <a:cubicBezTo>
                    <a:pt x="90" y="72"/>
                    <a:pt x="90" y="72"/>
                    <a:pt x="90" y="72"/>
                  </a:cubicBezTo>
                  <a:cubicBezTo>
                    <a:pt x="90" y="72"/>
                    <a:pt x="90" y="72"/>
                    <a:pt x="90" y="72"/>
                  </a:cubicBezTo>
                  <a:cubicBezTo>
                    <a:pt x="94" y="65"/>
                    <a:pt x="96" y="57"/>
                    <a:pt x="96" y="48"/>
                  </a:cubicBezTo>
                  <a:moveTo>
                    <a:pt x="48" y="72"/>
                  </a:moveTo>
                  <a:cubicBezTo>
                    <a:pt x="35" y="72"/>
                    <a:pt x="24" y="61"/>
                    <a:pt x="24" y="48"/>
                  </a:cubicBezTo>
                  <a:cubicBezTo>
                    <a:pt x="24" y="35"/>
                    <a:pt x="35" y="24"/>
                    <a:pt x="48" y="24"/>
                  </a:cubicBezTo>
                  <a:cubicBezTo>
                    <a:pt x="61" y="24"/>
                    <a:pt x="72" y="35"/>
                    <a:pt x="72" y="48"/>
                  </a:cubicBezTo>
                  <a:cubicBezTo>
                    <a:pt x="72" y="61"/>
                    <a:pt x="61" y="72"/>
                    <a:pt x="48" y="72"/>
                  </a:cubicBezTo>
                </a:path>
              </a:pathLst>
            </a:custGeom>
            <a:solidFill>
              <a:srgbClr val="FFFFFF"/>
            </a:solidFill>
            <a:ln>
              <a:noFill/>
            </a:ln>
          </p:spPr>
          <p:txBody>
            <a:bodyPr lIns="121920" tIns="60960" rIns="121920" bIns="60960"/>
            <a:lstStyle/>
            <a:p>
              <a:pPr algn="ctr"/>
              <a:endParaRPr lang="zh-CN" altLang="en-US">
                <a:solidFill>
                  <a:srgbClr val="000000"/>
                </a:solidFill>
                <a:latin typeface="微软雅黑" panose="020B0503020204020204" charset="-122"/>
                <a:ea typeface="微软雅黑" panose="020B0503020204020204" charset="-122"/>
                <a:sym typeface="微软雅黑" panose="020B0503020204020204" charset="-122"/>
              </a:endParaRPr>
            </a:p>
          </p:txBody>
        </p:sp>
      </p:grpSp>
      <p:sp>
        <p:nvSpPr>
          <p:cNvPr id="21" name="Shape 2671"/>
          <p:cNvSpPr/>
          <p:nvPr/>
        </p:nvSpPr>
        <p:spPr>
          <a:xfrm>
            <a:off x="9168255" y="4492264"/>
            <a:ext cx="261620" cy="369078"/>
          </a:xfrm>
          <a:custGeom>
            <a:avLst/>
            <a:gdLst/>
            <a:ahLst/>
            <a:cxnLst>
              <a:cxn ang="0">
                <a:pos x="wd2" y="hd2"/>
              </a:cxn>
              <a:cxn ang="5400000">
                <a:pos x="wd2" y="hd2"/>
              </a:cxn>
              <a:cxn ang="10800000">
                <a:pos x="wd2" y="hd2"/>
              </a:cxn>
              <a:cxn ang="16200000">
                <a:pos x="wd2" y="hd2"/>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w="12700" cap="flat">
            <a:noFill/>
            <a:miter lim="400000"/>
          </a:ln>
          <a:effectLst/>
        </p:spPr>
        <p:txBody>
          <a:bodyPr lIns="40181" tIns="40181" rIns="40181" bIns="40181" anchor="ctr"/>
          <a:lstStyle/>
          <a:p>
            <a:pPr>
              <a:defRPr sz="3200">
                <a:solidFill>
                  <a:srgbClr val="FFFFFF"/>
                </a:solidFill>
                <a:latin typeface="Helvetica Light"/>
                <a:ea typeface="Helvetica Light"/>
                <a:cs typeface="Helvetica Light"/>
                <a:sym typeface="Helvetica Light"/>
              </a:defRPr>
            </a:pPr>
            <a:endParaRPr sz="3375" noProof="1">
              <a:solidFill>
                <a:srgbClr val="FFFFFF"/>
              </a:solidFill>
              <a:latin typeface="微软雅黑" panose="020B0503020204020204" charset="-122"/>
              <a:ea typeface="微软雅黑" panose="020B0503020204020204" charset="-122"/>
              <a:cs typeface="Helvetica Light"/>
              <a:sym typeface="Times New Roman" panose="02020603050405020304" pitchFamily="18" charset="0"/>
            </a:endParaRPr>
          </a:p>
        </p:txBody>
      </p:sp>
      <p:sp>
        <p:nvSpPr>
          <p:cNvPr id="22" name="TextBox 13"/>
          <p:cNvSpPr txBox="1">
            <a:spLocks noChangeArrowheads="1"/>
          </p:cNvSpPr>
          <p:nvPr>
            <p:custDataLst>
              <p:tags r:id="rId9"/>
            </p:custDataLst>
          </p:nvPr>
        </p:nvSpPr>
        <p:spPr bwMode="auto">
          <a:xfrm>
            <a:off x="5433826" y="1382486"/>
            <a:ext cx="2157372"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2000" b="1" dirty="0">
                <a:solidFill>
                  <a:schemeClr val="tx1"/>
                </a:solidFill>
                <a:latin typeface="微软雅黑" panose="020B0503020204020204" charset="-122"/>
                <a:ea typeface="微软雅黑" panose="020B0503020204020204" charset="-122"/>
                <a:sym typeface="微软雅黑" panose="020B0503020204020204" charset="-122"/>
              </a:rPr>
              <a:t>游戏化实训</a:t>
            </a:r>
            <a:endParaRPr lang="zh-CN" altLang="en-US" sz="2000" b="1" dirty="0">
              <a:solidFill>
                <a:schemeClr val="tx1"/>
              </a:solidFill>
              <a:latin typeface="微软雅黑" panose="020B0503020204020204" charset="-122"/>
              <a:ea typeface="微软雅黑" panose="020B0503020204020204" charset="-122"/>
              <a:cs typeface="+mn-ea"/>
              <a:sym typeface="微软雅黑" panose="020B0503020204020204" charset="-122"/>
            </a:endParaRPr>
          </a:p>
        </p:txBody>
      </p:sp>
      <p:sp>
        <p:nvSpPr>
          <p:cNvPr id="23" name="TextBox 13"/>
          <p:cNvSpPr txBox="1">
            <a:spLocks noChangeArrowheads="1"/>
          </p:cNvSpPr>
          <p:nvPr>
            <p:custDataLst>
              <p:tags r:id="rId10"/>
            </p:custDataLst>
          </p:nvPr>
        </p:nvSpPr>
        <p:spPr bwMode="auto">
          <a:xfrm>
            <a:off x="4879804" y="1840303"/>
            <a:ext cx="2837203" cy="11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nSpc>
                <a:spcPct val="150000"/>
              </a:lnSpc>
              <a:buClr>
                <a:srgbClr val="755FC0"/>
              </a:buClr>
            </a:pPr>
            <a:r>
              <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分阶段闯关式、游戏化学习，即时激励，让学习更有趣味性，且提升提高学生学习积极性。</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24" name="组合 23"/>
          <p:cNvGrpSpPr/>
          <p:nvPr/>
        </p:nvGrpSpPr>
        <p:grpSpPr>
          <a:xfrm>
            <a:off x="4832204" y="1313906"/>
            <a:ext cx="540441" cy="540441"/>
            <a:chOff x="7207986" y="1830178"/>
            <a:chExt cx="540441" cy="540441"/>
          </a:xfrm>
        </p:grpSpPr>
        <p:sp>
          <p:nvSpPr>
            <p:cNvPr id="25" name="AutoShape 115"/>
            <p:cNvSpPr/>
            <p:nvPr>
              <p:custDataLst>
                <p:tags r:id="rId11"/>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26" name="Oval 271"/>
            <p:cNvSpPr/>
            <p:nvPr>
              <p:custDataLst>
                <p:tags r:id="rId12"/>
              </p:custDataLst>
            </p:nvPr>
          </p:nvSpPr>
          <p:spPr>
            <a:xfrm flipH="1">
              <a:off x="7207986" y="1830178"/>
              <a:ext cx="540441" cy="540441"/>
            </a:xfrm>
            <a:prstGeom prst="ellipse">
              <a:avLst/>
            </a:prstGeom>
            <a:solidFill>
              <a:srgbClr val="0E66CD"/>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sp>
        <p:nvSpPr>
          <p:cNvPr id="27" name="TextBox 13"/>
          <p:cNvSpPr txBox="1">
            <a:spLocks noChangeArrowheads="1"/>
          </p:cNvSpPr>
          <p:nvPr>
            <p:custDataLst>
              <p:tags r:id="rId13"/>
            </p:custDataLst>
          </p:nvPr>
        </p:nvSpPr>
        <p:spPr bwMode="auto">
          <a:xfrm>
            <a:off x="9396865" y="1382486"/>
            <a:ext cx="2157372" cy="4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rmAutofit/>
          </a:bodyPr>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spcBef>
                <a:spcPct val="20000"/>
              </a:spcBef>
            </a:pPr>
            <a:r>
              <a:rPr lang="zh-CN" altLang="en-US" sz="2000" b="1">
                <a:solidFill>
                  <a:schemeClr val="tx1"/>
                </a:solidFill>
                <a:latin typeface="微软雅黑" panose="020B0503020204020204" charset="-122"/>
                <a:ea typeface="微软雅黑" panose="020B0503020204020204" charset="-122"/>
                <a:sym typeface="微软雅黑" panose="020B0503020204020204" charset="-122"/>
              </a:rPr>
              <a:t>积分激励</a:t>
            </a:r>
            <a:endParaRPr lang="zh-CN" altLang="en-US" sz="2000" b="1"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28" name="TextBox 13"/>
          <p:cNvSpPr txBox="1">
            <a:spLocks noChangeArrowheads="1"/>
          </p:cNvSpPr>
          <p:nvPr>
            <p:custDataLst>
              <p:tags r:id="rId14"/>
            </p:custDataLst>
          </p:nvPr>
        </p:nvSpPr>
        <p:spPr bwMode="auto">
          <a:xfrm>
            <a:off x="8842843" y="1840303"/>
            <a:ext cx="2540488" cy="11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lstStyle>
            <a:lvl1pPr defTabSz="1216025">
              <a:defRPr>
                <a:solidFill>
                  <a:srgbClr val="FFFFFF"/>
                </a:solidFill>
                <a:latin typeface="Calibri" panose="020F0502020204030204" pitchFamily="34" charset="0"/>
                <a:ea typeface="宋体" panose="02010600030101010101" pitchFamily="2" charset="-122"/>
              </a:defRPr>
            </a:lvl1pPr>
            <a:lvl2pPr marL="742950" indent="-285750" defTabSz="1216025">
              <a:defRPr>
                <a:solidFill>
                  <a:srgbClr val="FFFFFF"/>
                </a:solidFill>
                <a:latin typeface="Calibri" panose="020F0502020204030204" pitchFamily="34" charset="0"/>
                <a:ea typeface="宋体" panose="02010600030101010101" pitchFamily="2" charset="-122"/>
              </a:defRPr>
            </a:lvl2pPr>
            <a:lvl3pPr marL="1143000" indent="-228600" defTabSz="1216025">
              <a:defRPr>
                <a:solidFill>
                  <a:srgbClr val="FFFFFF"/>
                </a:solidFill>
                <a:latin typeface="Calibri" panose="020F0502020204030204" pitchFamily="34" charset="0"/>
                <a:ea typeface="宋体" panose="02010600030101010101" pitchFamily="2" charset="-122"/>
              </a:defRPr>
            </a:lvl3pPr>
            <a:lvl4pPr marL="1600200" indent="-228600" defTabSz="1216025">
              <a:defRPr>
                <a:solidFill>
                  <a:srgbClr val="FFFFFF"/>
                </a:solidFill>
                <a:latin typeface="Calibri" panose="020F0502020204030204" pitchFamily="34" charset="0"/>
                <a:ea typeface="宋体" panose="02010600030101010101" pitchFamily="2" charset="-122"/>
              </a:defRPr>
            </a:lvl4pPr>
            <a:lvl5pPr marL="2057400" indent="-228600" defTabSz="1216025">
              <a:defRPr>
                <a:solidFill>
                  <a:srgbClr val="FFFFFF"/>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pitchFamily="34" charset="0"/>
                <a:ea typeface="宋体" panose="02010600030101010101" pitchFamily="2" charset="-122"/>
              </a:defRPr>
            </a:lvl9pPr>
          </a:lstStyle>
          <a:p>
            <a:pPr>
              <a:lnSpc>
                <a:spcPct val="150000"/>
              </a:lnSpc>
              <a:buClr>
                <a:srgbClr val="755FC0"/>
              </a:buClr>
            </a:pPr>
            <a:r>
              <a:rPr lang="zh-CN" altLang="en-US" sz="120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每学完一个知识，或完成实训，可赚相应积分，兑换实训机会，激发学习主动性，提高学习活跃度</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29" name="组合 28"/>
          <p:cNvGrpSpPr/>
          <p:nvPr/>
        </p:nvGrpSpPr>
        <p:grpSpPr>
          <a:xfrm>
            <a:off x="8795243" y="1313906"/>
            <a:ext cx="540441" cy="540441"/>
            <a:chOff x="7207986" y="1830178"/>
            <a:chExt cx="540441" cy="540441"/>
          </a:xfrm>
        </p:grpSpPr>
        <p:sp>
          <p:nvSpPr>
            <p:cNvPr id="30" name="AutoShape 115"/>
            <p:cNvSpPr/>
            <p:nvPr>
              <p:custDataLst>
                <p:tags r:id="rId15"/>
              </p:custDataLst>
            </p:nvPr>
          </p:nvSpPr>
          <p:spPr bwMode="auto">
            <a:xfrm>
              <a:off x="7331745" y="1844221"/>
              <a:ext cx="292922" cy="29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p:spPr>
          <p:txBody>
            <a:bodyPr lIns="19048" tIns="19048" rIns="19048" bIns="19048" anchor="ctr"/>
            <a:lstStyle/>
            <a:p>
              <a:pPr algn="ctr" defTabSz="170815" eaLnBrk="1" hangingPunct="1">
                <a:spcBef>
                  <a:spcPts val="0"/>
                </a:spcBef>
                <a:spcAft>
                  <a:spcPts val="0"/>
                </a:spcAft>
                <a:defRPr/>
              </a:pPr>
              <a:endParaRPr lang="es-ES" sz="1800" dirty="0">
                <a:solidFill>
                  <a:srgbClr val="000000"/>
                </a:solidFill>
                <a:effectLst>
                  <a:outerShdw blurRad="38100" dist="38100" dir="2700000" algn="tl">
                    <a:srgbClr val="000000"/>
                  </a:outerShdw>
                </a:effectLst>
                <a:latin typeface="微软雅黑" panose="020B0503020204020204" charset="-122"/>
                <a:ea typeface="微软雅黑" panose="020B0503020204020204" charset="-122"/>
                <a:sym typeface="微软雅黑" panose="020B0503020204020204" charset="-122"/>
              </a:endParaRPr>
            </a:p>
          </p:txBody>
        </p:sp>
        <p:sp>
          <p:nvSpPr>
            <p:cNvPr id="32" name="Oval 271"/>
            <p:cNvSpPr/>
            <p:nvPr>
              <p:custDataLst>
                <p:tags r:id="rId16"/>
              </p:custDataLst>
            </p:nvPr>
          </p:nvSpPr>
          <p:spPr>
            <a:xfrm flipH="1">
              <a:off x="7207986" y="1830178"/>
              <a:ext cx="540441" cy="540441"/>
            </a:xfrm>
            <a:prstGeom prst="ellipse">
              <a:avLst/>
            </a:prstGeom>
            <a:solidFill>
              <a:srgbClr val="084291"/>
            </a:solidFill>
            <a:ln>
              <a:noFill/>
            </a:ln>
          </p:spPr>
          <p:style>
            <a:lnRef idx="2">
              <a:srgbClr val="00B0F0">
                <a:shade val="50000"/>
              </a:srgbClr>
            </a:lnRef>
            <a:fillRef idx="1">
              <a:srgbClr val="00B0F0"/>
            </a:fillRef>
            <a:effectRef idx="0">
              <a:srgbClr val="00B0F0"/>
            </a:effectRef>
            <a:fontRef idx="minor">
              <a:srgbClr val="000000"/>
            </a:fontRef>
          </p:style>
          <p:txBody>
            <a:bodyPr lIns="91410" tIns="45705" rIns="91410" bIns="45705" anchor="ctr"/>
            <a:lstStyle/>
            <a:p>
              <a:pPr algn="ctr" defTabSz="544195" eaLnBrk="1" hangingPunct="1">
                <a:spcBef>
                  <a:spcPts val="0"/>
                </a:spcBef>
                <a:spcAft>
                  <a:spcPts val="0"/>
                </a:spcAft>
                <a:defRPr/>
              </a:pPr>
              <a:endParaRPr lang="en-AU" sz="1800" dirty="0">
                <a:solidFill>
                  <a:srgbClr val="000000"/>
                </a:solidFill>
                <a:latin typeface="微软雅黑" panose="020B0503020204020204" charset="-122"/>
                <a:ea typeface="微软雅黑" panose="020B0503020204020204" charset="-122"/>
                <a:sym typeface="微软雅黑" panose="020B0503020204020204" charset="-122"/>
              </a:endParaRPr>
            </a:p>
          </p:txBody>
        </p:sp>
      </p:grpSp>
      <p:pic>
        <p:nvPicPr>
          <p:cNvPr id="33" name="图片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79610" y="1440762"/>
            <a:ext cx="299866" cy="299866"/>
          </a:xfrm>
          <a:prstGeom prst="rect">
            <a:avLst/>
          </a:prstGeom>
        </p:spPr>
      </p:pic>
      <p:pic>
        <p:nvPicPr>
          <p:cNvPr id="34" name="图片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54292" y="1385120"/>
            <a:ext cx="396000" cy="396000"/>
          </a:xfrm>
          <a:prstGeom prst="rect">
            <a:avLst/>
          </a:prstGeom>
        </p:spPr>
      </p:pic>
      <p:pic>
        <p:nvPicPr>
          <p:cNvPr id="35" name="图片 34"/>
          <p:cNvPicPr>
            <a:picLocks noChangeAspect="1"/>
          </p:cNvPicPr>
          <p:nvPr/>
        </p:nvPicPr>
        <p:blipFill rotWithShape="1">
          <a:blip r:embed="rId19"/>
          <a:srcRect t="3967" b="49589"/>
          <a:stretch>
            <a:fillRect/>
          </a:stretch>
        </p:blipFill>
        <p:spPr>
          <a:xfrm>
            <a:off x="7937749" y="3454960"/>
            <a:ext cx="1817045" cy="2678501"/>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36" name="图片 35"/>
          <p:cNvPicPr>
            <a:picLocks noChangeAspect="1"/>
          </p:cNvPicPr>
          <p:nvPr/>
        </p:nvPicPr>
        <p:blipFill rotWithShape="1">
          <a:blip r:embed="rId19"/>
          <a:srcRect t="54110"/>
          <a:stretch>
            <a:fillRect/>
          </a:stretch>
        </p:blipFill>
        <p:spPr>
          <a:xfrm>
            <a:off x="9843693" y="3454468"/>
            <a:ext cx="1817045" cy="2646535"/>
          </a:xfrm>
          <a:prstGeom prst="rect">
            <a:avLst/>
          </a:prstGeom>
          <a:ln>
            <a:solidFill>
              <a:schemeClr val="bg1">
                <a:lumMod val="85000"/>
              </a:schemeClr>
            </a:solidFill>
          </a:ln>
          <a:effectLst>
            <a:outerShdw blurRad="863600" sx="102000" sy="102000" algn="ctr" rotWithShape="0">
              <a:prstClr val="black">
                <a:alpha val="17000"/>
              </a:prstClr>
            </a:outerShdw>
          </a:effectLst>
        </p:spPr>
      </p:pic>
      <p:cxnSp>
        <p:nvCxnSpPr>
          <p:cNvPr id="37" name="直接连接符 36"/>
          <p:cNvCxnSpPr/>
          <p:nvPr/>
        </p:nvCxnSpPr>
        <p:spPr>
          <a:xfrm>
            <a:off x="4023360" y="1382486"/>
            <a:ext cx="0" cy="11892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217086" y="1382486"/>
            <a:ext cx="0" cy="11892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20"/>
          <a:srcRect l="1249" t="1172" r="625" b="1573"/>
          <a:stretch>
            <a:fillRect/>
          </a:stretch>
        </p:blipFill>
        <p:spPr>
          <a:xfrm>
            <a:off x="539368" y="3138275"/>
            <a:ext cx="7083972" cy="3311870"/>
          </a:xfrm>
          <a:prstGeom prst="rect">
            <a:avLst/>
          </a:prstGeom>
          <a:ln>
            <a:solidFill>
              <a:schemeClr val="bg1">
                <a:lumMod val="85000"/>
              </a:schemeClr>
            </a:solidFill>
          </a:ln>
          <a:effectLst>
            <a:outerShdw blurRad="863600" sx="102000" sy="102000" algn="ctr" rotWithShape="0">
              <a:prstClr val="black">
                <a:alpha val="17000"/>
              </a:prstClr>
            </a:outerShdw>
          </a:effectLst>
        </p:spPr>
      </p:pic>
    </p:spTree>
    <p:custDataLst>
      <p:tags r:id="rId21"/>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5828591" y="336092"/>
            <a:ext cx="6363408"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4706417"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资源</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3</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：丰富的企业会员资源</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2" name="图片 1"/>
          <p:cNvPicPr>
            <a:picLocks noChangeAspect="1"/>
          </p:cNvPicPr>
          <p:nvPr/>
        </p:nvPicPr>
        <p:blipFill>
          <a:blip r:embed="rId4"/>
          <a:stretch>
            <a:fillRect/>
          </a:stretch>
        </p:blipFill>
        <p:spPr>
          <a:xfrm>
            <a:off x="1327543" y="1447917"/>
            <a:ext cx="9536915" cy="5359385"/>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4" name="矩形 3"/>
          <p:cNvSpPr/>
          <p:nvPr/>
        </p:nvSpPr>
        <p:spPr>
          <a:xfrm>
            <a:off x="5426586" y="3244334"/>
            <a:ext cx="1338828" cy="369332"/>
          </a:xfrm>
          <a:prstGeom prst="rect">
            <a:avLst/>
          </a:prstGeom>
        </p:spPr>
        <p:txBody>
          <a:bodyPr wrap="none">
            <a:spAutoFit/>
          </a:bodyPr>
          <a:lstStyle/>
          <a:p>
            <a:r>
              <a:rPr lang="zh-CN" altLang="en-US" b="1">
                <a:solidFill>
                  <a:schemeClr val="dk1"/>
                </a:solidFill>
                <a:latin typeface="微软雅黑" panose="020B0503020204020204" charset="-122"/>
                <a:ea typeface="微软雅黑" panose="020B0503020204020204" charset="-122"/>
                <a:cs typeface="仿宋" panose="02010609060101010101" charset="-122"/>
                <a:sym typeface="微软雅黑" panose="020B0503020204020204" charset="-122"/>
              </a:rPr>
              <a:t>数千家企业</a:t>
            </a:r>
            <a:endParaRPr lang="zh-CN" altLang="en-US"/>
          </a:p>
        </p:txBody>
      </p:sp>
      <p:sp>
        <p:nvSpPr>
          <p:cNvPr id="15" name="矩形 14"/>
          <p:cNvSpPr/>
          <p:nvPr/>
        </p:nvSpPr>
        <p:spPr>
          <a:xfrm>
            <a:off x="1102718" y="943617"/>
            <a:ext cx="4533933" cy="400110"/>
          </a:xfrm>
          <a:prstGeom prst="rect">
            <a:avLst/>
          </a:prstGeom>
        </p:spPr>
        <p:txBody>
          <a:bodyPr wrap="none">
            <a:spAutoFit/>
          </a:bodyPr>
          <a:lstStyle/>
          <a:p>
            <a:r>
              <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拥有数千家企业会员，资源为我所用。</a:t>
            </a:r>
            <a:endParaRPr lang="zh-CN" altLang="en-US" sz="20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6187021" y="336092"/>
            <a:ext cx="600497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5064848"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价值</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3</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：“内推”式的实训机会</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sp>
        <p:nvSpPr>
          <p:cNvPr id="15" name="矩形 14"/>
          <p:cNvSpPr/>
          <p:nvPr/>
        </p:nvSpPr>
        <p:spPr>
          <a:xfrm>
            <a:off x="8631214" y="1236092"/>
            <a:ext cx="3144957" cy="2486128"/>
          </a:xfrm>
          <a:prstGeom prst="rect">
            <a:avLst/>
          </a:prstGeom>
          <a:solidFill>
            <a:schemeClr val="bg1"/>
          </a:solidFill>
          <a:ln>
            <a:solidFill>
              <a:schemeClr val="bg1">
                <a:lumMod val="85000"/>
              </a:schemeClr>
            </a:solidFill>
          </a:ln>
          <a:effectLst>
            <a:outerShdw blurRad="8636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9165846" y="1548950"/>
            <a:ext cx="2075693" cy="495853"/>
          </a:xfrm>
          <a:prstGeom prst="roundRect">
            <a:avLst>
              <a:gd name="adj" fmla="val 50000"/>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9599679" y="1596821"/>
            <a:ext cx="1208023" cy="400110"/>
          </a:xfrm>
          <a:prstGeom prst="rect">
            <a:avLst/>
          </a:prstGeom>
        </p:spPr>
        <p:txBody>
          <a:bodyPr wrap="none">
            <a:spAutoFit/>
          </a:bodyPr>
          <a:lstStyle/>
          <a:p>
            <a:pPr algn="ctr"/>
            <a:r>
              <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rPr>
              <a:t>外包接单</a:t>
            </a:r>
            <a:endPar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endParaRPr>
          </a:p>
        </p:txBody>
      </p:sp>
      <p:sp>
        <p:nvSpPr>
          <p:cNvPr id="19" name="矩形 18"/>
          <p:cNvSpPr/>
          <p:nvPr/>
        </p:nvSpPr>
        <p:spPr>
          <a:xfrm>
            <a:off x="8712166" y="2183284"/>
            <a:ext cx="2983053" cy="1372683"/>
          </a:xfrm>
          <a:prstGeom prst="rect">
            <a:avLst/>
          </a:prstGeom>
        </p:spPr>
        <p:txBody>
          <a:bodyPr wrap="square">
            <a:spAutoFit/>
          </a:bodyPr>
          <a:lstStyle/>
          <a:p>
            <a:pPr algn="ctr">
              <a:lnSpc>
                <a:spcPct val="130000"/>
              </a:lnSpc>
              <a:defRPr/>
            </a:pPr>
            <a:r>
              <a:rPr lang="zh-CN" altLang="en-US" sz="1600" b="1">
                <a:latin typeface="+mn-ea"/>
              </a:rPr>
              <a:t>企业可在平台发布牌策划等真实实训项目，以供师生接单，增加实战经验，打造品牌策划领域的知识技能共享平台。</a:t>
            </a:r>
            <a:endParaRPr lang="zh-CN" altLang="en-US" sz="1600" b="1" dirty="0">
              <a:latin typeface="+mn-ea"/>
            </a:endParaRPr>
          </a:p>
        </p:txBody>
      </p:sp>
      <p:sp>
        <p:nvSpPr>
          <p:cNvPr id="21" name="矩形 20"/>
          <p:cNvSpPr/>
          <p:nvPr/>
        </p:nvSpPr>
        <p:spPr>
          <a:xfrm>
            <a:off x="8631214" y="3932561"/>
            <a:ext cx="3144957" cy="2486128"/>
          </a:xfrm>
          <a:prstGeom prst="rect">
            <a:avLst/>
          </a:prstGeom>
          <a:solidFill>
            <a:schemeClr val="bg1"/>
          </a:solidFill>
          <a:ln>
            <a:solidFill>
              <a:schemeClr val="bg1">
                <a:lumMod val="85000"/>
              </a:schemeClr>
            </a:solidFill>
          </a:ln>
          <a:effectLst>
            <a:outerShdw blurRad="8636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9165846" y="4245419"/>
            <a:ext cx="2075693" cy="495853"/>
          </a:xfrm>
          <a:prstGeom prst="roundRect">
            <a:avLst>
              <a:gd name="adj" fmla="val 50000"/>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599679" y="4293290"/>
            <a:ext cx="1208023" cy="400110"/>
          </a:xfrm>
          <a:prstGeom prst="rect">
            <a:avLst/>
          </a:prstGeom>
        </p:spPr>
        <p:txBody>
          <a:bodyPr wrap="none">
            <a:spAutoFit/>
          </a:bodyPr>
          <a:lstStyle/>
          <a:p>
            <a:pPr algn="ctr"/>
            <a:r>
              <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rPr>
              <a:t>实习招聘</a:t>
            </a:r>
            <a:endParaRPr lang="zh-CN" altLang="en-US" sz="2000" b="1" spc="-5">
              <a:solidFill>
                <a:schemeClr val="bg1"/>
              </a:solidFill>
              <a:latin typeface="微软雅黑" panose="020B0503020204020204" charset="-122"/>
              <a:ea typeface="微软雅黑" panose="020B0503020204020204" charset="-122"/>
              <a:cs typeface="+mj-ea"/>
              <a:sym typeface="微软雅黑" panose="020B0503020204020204" charset="-122"/>
            </a:endParaRPr>
          </a:p>
        </p:txBody>
      </p:sp>
      <p:sp>
        <p:nvSpPr>
          <p:cNvPr id="24" name="矩形 23"/>
          <p:cNvSpPr/>
          <p:nvPr/>
        </p:nvSpPr>
        <p:spPr>
          <a:xfrm>
            <a:off x="8712166" y="4879753"/>
            <a:ext cx="2983053" cy="732508"/>
          </a:xfrm>
          <a:prstGeom prst="rect">
            <a:avLst/>
          </a:prstGeom>
        </p:spPr>
        <p:txBody>
          <a:bodyPr wrap="square">
            <a:spAutoFit/>
          </a:bodyPr>
          <a:lstStyle/>
          <a:p>
            <a:pPr algn="ctr">
              <a:lnSpc>
                <a:spcPct val="130000"/>
              </a:lnSpc>
              <a:defRPr/>
            </a:pPr>
            <a:r>
              <a:rPr lang="zh-CN" altLang="en-US" sz="1600" b="1">
                <a:latin typeface="+mn-ea"/>
              </a:rPr>
              <a:t>同时提供“内推” 实习招聘岗位，提高毕业生就业率。</a:t>
            </a:r>
            <a:endParaRPr lang="zh-CN" altLang="en-US" sz="1600" b="1" dirty="0">
              <a:latin typeface="+mn-ea"/>
            </a:endParaRPr>
          </a:p>
        </p:txBody>
      </p:sp>
      <p:pic>
        <p:nvPicPr>
          <p:cNvPr id="2" name="图片 1" descr="_cgi-bin_mmwebwx-bin_webwxgetmsgimg__&amp;MsgID=1858176680217909296&amp;skey=@crypt_f3d87214_2281bff260b78a4e7bbeee8f40aedeb6&amp;mmweb_appid=wx_webfilehelper"/>
          <p:cNvPicPr>
            <a:picLocks noChangeAspect="1"/>
          </p:cNvPicPr>
          <p:nvPr/>
        </p:nvPicPr>
        <p:blipFill>
          <a:blip r:embed="rId4"/>
          <a:srcRect l="3008" b="45991"/>
          <a:stretch>
            <a:fillRect/>
          </a:stretch>
        </p:blipFill>
        <p:spPr>
          <a:xfrm>
            <a:off x="1694815" y="1089660"/>
            <a:ext cx="5949499" cy="54360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5212959" y="336092"/>
            <a:ext cx="6979040"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3989554"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资源</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4</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：行业规则制定者</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15" name="图片 14"/>
          <p:cNvPicPr>
            <a:picLocks noChangeAspect="1"/>
          </p:cNvPicPr>
          <p:nvPr/>
        </p:nvPicPr>
        <p:blipFill>
          <a:blip r:embed="rId4"/>
          <a:stretch>
            <a:fillRect/>
          </a:stretch>
        </p:blipFill>
        <p:spPr>
          <a:xfrm>
            <a:off x="791998" y="1465845"/>
            <a:ext cx="3375000" cy="4500000"/>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11" name="图片 10"/>
          <p:cNvPicPr>
            <a:picLocks noChangeAspect="1"/>
          </p:cNvPicPr>
          <p:nvPr/>
        </p:nvPicPr>
        <p:blipFill rotWithShape="1">
          <a:blip r:embed="rId5"/>
          <a:srcRect l="2051" t="940" r="2108" b="5405"/>
          <a:stretch>
            <a:fillRect/>
          </a:stretch>
        </p:blipFill>
        <p:spPr>
          <a:xfrm>
            <a:off x="3825501" y="1785947"/>
            <a:ext cx="3300511" cy="4625976"/>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2" name="矩形 1"/>
          <p:cNvSpPr/>
          <p:nvPr/>
        </p:nvSpPr>
        <p:spPr>
          <a:xfrm>
            <a:off x="7534751" y="3602539"/>
            <a:ext cx="3941466" cy="1289456"/>
          </a:xfrm>
          <a:prstGeom prst="rect">
            <a:avLst/>
          </a:prstGeom>
        </p:spPr>
        <p:txBody>
          <a:bodyPr wrap="square">
            <a:spAutoFit/>
          </a:bodyPr>
          <a:lstStyle/>
          <a:p>
            <a:pPr>
              <a:lnSpc>
                <a:spcPct val="150000"/>
              </a:lnSpc>
            </a:pPr>
            <a:r>
              <a:rPr lang="zh-CN" altLang="en-US"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中国贸促会商业行业委员会</a:t>
            </a:r>
            <a:endParaRPr lang="en-US" altLang="zh-CN"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a:p>
            <a:pPr>
              <a:lnSpc>
                <a:spcPct val="150000"/>
              </a:lnSpc>
            </a:pPr>
            <a:r>
              <a:rPr lang="zh-CN" altLang="en-US" b="1" spc="-5">
                <a:solidFill>
                  <a:srgbClr val="0E66CD"/>
                </a:solidFill>
                <a:latin typeface="微软雅黑" panose="020B0503020204020204" charset="-122"/>
                <a:ea typeface="微软雅黑" panose="020B0503020204020204" charset="-122"/>
                <a:cs typeface="+mj-ea"/>
                <a:sym typeface="微软雅黑" panose="020B0503020204020204" charset="-122"/>
              </a:rPr>
              <a:t>率先发布团体标准</a:t>
            </a:r>
            <a:r>
              <a:rPr lang="en-US" altLang="zh-CN"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r>
              <a:rPr lang="zh-CN" altLang="en-US"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品牌策划与运营职业技能等级标准</a:t>
            </a:r>
            <a:r>
              <a:rPr lang="en-US" altLang="zh-CN"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a:t>
            </a: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a:grpSpLocks noChangeAspect="1"/>
          </p:cNvGrpSpPr>
          <p:nvPr/>
        </p:nvGrpSpPr>
        <p:grpSpPr>
          <a:xfrm>
            <a:off x="586635" y="1312208"/>
            <a:ext cx="4932000" cy="4065548"/>
            <a:chOff x="292005" y="860143"/>
            <a:chExt cx="5940967" cy="4897274"/>
          </a:xfrm>
        </p:grpSpPr>
        <p:sp>
          <p:nvSpPr>
            <p:cNvPr id="22530" name="Text Box 2"/>
            <p:cNvSpPr txBox="1"/>
            <p:nvPr/>
          </p:nvSpPr>
          <p:spPr bwMode="auto">
            <a:xfrm>
              <a:off x="702922" y="860143"/>
              <a:ext cx="5188373" cy="47847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000" b="1" dirty="0">
                  <a:solidFill>
                    <a:schemeClr val="bg1"/>
                  </a:solidFill>
                </a:rPr>
                <a:t>国务院服务贸易发展部际联席会议 </a:t>
              </a:r>
              <a:endParaRPr lang="zh-CN" altLang="en-US" sz="2000" b="1" dirty="0">
                <a:solidFill>
                  <a:schemeClr val="bg1"/>
                </a:solidFill>
              </a:endParaRPr>
            </a:p>
          </p:txBody>
        </p:sp>
        <p:sp>
          <p:nvSpPr>
            <p:cNvPr id="22531" name="Text Box 4"/>
            <p:cNvSpPr txBox="1"/>
            <p:nvPr/>
          </p:nvSpPr>
          <p:spPr bwMode="auto">
            <a:xfrm>
              <a:off x="1180066" y="2480734"/>
              <a:ext cx="4369553" cy="8465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000" b="1" dirty="0">
                  <a:solidFill>
                    <a:schemeClr val="bg1"/>
                  </a:solidFill>
                </a:rPr>
                <a:t>中国贸促会（贸促系统服务贸易创新发展联系机制）</a:t>
              </a:r>
              <a:endParaRPr lang="zh-CN" altLang="en-US" sz="2000" b="1" dirty="0">
                <a:solidFill>
                  <a:schemeClr val="bg1"/>
                </a:solidFill>
              </a:endParaRPr>
            </a:p>
          </p:txBody>
        </p:sp>
        <p:sp>
          <p:nvSpPr>
            <p:cNvPr id="22532" name="Text Box 9"/>
            <p:cNvSpPr txBox="1"/>
            <p:nvPr/>
          </p:nvSpPr>
          <p:spPr bwMode="auto">
            <a:xfrm>
              <a:off x="292005" y="4535312"/>
              <a:ext cx="2751702" cy="1214580"/>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b="1" dirty="0">
                  <a:solidFill>
                    <a:schemeClr val="bg1"/>
                  </a:solidFill>
                </a:rPr>
                <a:t>联系机制秘书处：中国贸促会贸易投资促部贸易发展处</a:t>
              </a:r>
              <a:endParaRPr lang="zh-CN" altLang="en-US" sz="2000" b="1" dirty="0">
                <a:solidFill>
                  <a:schemeClr val="bg1"/>
                </a:solidFill>
              </a:endParaRPr>
            </a:p>
          </p:txBody>
        </p:sp>
        <p:sp>
          <p:nvSpPr>
            <p:cNvPr id="13" name="箭头: 下 12"/>
            <p:cNvSpPr/>
            <p:nvPr/>
          </p:nvSpPr>
          <p:spPr>
            <a:xfrm>
              <a:off x="4321387" y="3407928"/>
              <a:ext cx="886554" cy="969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5"/>
            </a:p>
          </p:txBody>
        </p:sp>
        <p:sp>
          <p:nvSpPr>
            <p:cNvPr id="22534" name="Text Box 9"/>
            <p:cNvSpPr txBox="1"/>
            <p:nvPr/>
          </p:nvSpPr>
          <p:spPr bwMode="auto">
            <a:xfrm>
              <a:off x="3481270" y="4542837"/>
              <a:ext cx="2751702" cy="1214580"/>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b="1" dirty="0">
                  <a:solidFill>
                    <a:schemeClr val="bg1"/>
                  </a:solidFill>
                </a:rPr>
                <a:t>联系机制联络办公室：中国贸促会商业行业委员会</a:t>
              </a:r>
              <a:endParaRPr lang="zh-CN" altLang="en-US" sz="2000" b="1" dirty="0">
                <a:solidFill>
                  <a:schemeClr val="bg1"/>
                </a:solidFill>
              </a:endParaRPr>
            </a:p>
          </p:txBody>
        </p:sp>
        <p:sp>
          <p:nvSpPr>
            <p:cNvPr id="15" name="箭头: 下 14"/>
            <p:cNvSpPr/>
            <p:nvPr/>
          </p:nvSpPr>
          <p:spPr>
            <a:xfrm>
              <a:off x="1282418" y="3407928"/>
              <a:ext cx="888059" cy="969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5"/>
            </a:p>
          </p:txBody>
        </p:sp>
        <p:sp>
          <p:nvSpPr>
            <p:cNvPr id="16" name="箭头: 下 15"/>
            <p:cNvSpPr/>
            <p:nvPr/>
          </p:nvSpPr>
          <p:spPr>
            <a:xfrm>
              <a:off x="2722880" y="1437639"/>
              <a:ext cx="915153" cy="991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5"/>
            </a:p>
          </p:txBody>
        </p:sp>
      </p:grpSp>
      <p:sp>
        <p:nvSpPr>
          <p:cNvPr id="21" name="TextBox 7"/>
          <p:cNvSpPr txBox="1"/>
          <p:nvPr/>
        </p:nvSpPr>
        <p:spPr bwMode="auto">
          <a:xfrm>
            <a:off x="586635" y="5515001"/>
            <a:ext cx="6758652" cy="998222"/>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en-US" sz="2085" b="1" dirty="0">
                <a:latin typeface="+mn-ea"/>
                <a:ea typeface="+mn-ea"/>
              </a:rPr>
              <a:t>中国贸促会“贸促进字</a:t>
            </a:r>
            <a:r>
              <a:rPr lang="en-US" altLang="zh-CN" sz="2085" b="1" dirty="0">
                <a:latin typeface="+mn-ea"/>
                <a:ea typeface="+mn-ea"/>
              </a:rPr>
              <a:t>[2021]2</a:t>
            </a:r>
            <a:r>
              <a:rPr lang="zh-CN" altLang="en-US" sz="2085" b="1" dirty="0">
                <a:latin typeface="+mn-ea"/>
                <a:ea typeface="+mn-ea"/>
              </a:rPr>
              <a:t>号”文件，</a:t>
            </a:r>
            <a:endParaRPr lang="en-US" altLang="zh-CN" sz="2085" b="1" dirty="0">
              <a:latin typeface="+mn-ea"/>
              <a:ea typeface="+mn-ea"/>
            </a:endParaRPr>
          </a:p>
          <a:p>
            <a:pPr>
              <a:lnSpc>
                <a:spcPct val="150000"/>
              </a:lnSpc>
              <a:defRPr/>
            </a:pPr>
            <a:r>
              <a:rPr lang="zh-CN" altLang="en-US" sz="2085" b="1" dirty="0">
                <a:latin typeface="+mn-ea"/>
                <a:ea typeface="+mn-ea"/>
              </a:rPr>
              <a:t>明确了贸促系统服务贸易创新发展联系机制组织架构。</a:t>
            </a:r>
            <a:endParaRPr lang="en-US" altLang="zh-CN" sz="2085" b="1" dirty="0">
              <a:latin typeface="+mn-ea"/>
              <a:ea typeface="+mn-ea"/>
            </a:endParaRPr>
          </a:p>
        </p:txBody>
      </p:sp>
      <p:sp>
        <p:nvSpPr>
          <p:cNvPr id="2" name="文本框 1"/>
          <p:cNvSpPr txBox="1"/>
          <p:nvPr/>
        </p:nvSpPr>
        <p:spPr>
          <a:xfrm>
            <a:off x="318499" y="497186"/>
            <a:ext cx="5777501" cy="461665"/>
          </a:xfrm>
          <a:prstGeom prst="rect">
            <a:avLst/>
          </a:prstGeom>
          <a:noFill/>
          <a:ln>
            <a:noFill/>
          </a:ln>
        </p:spPr>
        <p:txBody>
          <a:bodyPr wrap="square" rtlCol="0">
            <a:spAutoFit/>
          </a:bodyPr>
          <a:lstStyle/>
          <a:p>
            <a:r>
              <a:rPr kumimoji="1" lang="zh-CN" altLang="en-US" sz="2400" dirty="0">
                <a:solidFill>
                  <a:schemeClr val="accent1"/>
                </a:solidFill>
              </a:rPr>
              <a:t>一、贸促系统服务贸易创新发展联系机制</a:t>
            </a:r>
            <a:endParaRPr kumimoji="1" lang="zh-CN" altLang="en-US" sz="2400" dirty="0">
              <a:solidFill>
                <a:schemeClr val="accent1"/>
              </a:solidFill>
            </a:endParaRPr>
          </a:p>
        </p:txBody>
      </p:sp>
      <p:sp>
        <p:nvSpPr>
          <p:cNvPr id="4" name="文本框 3"/>
          <p:cNvSpPr txBox="1"/>
          <p:nvPr/>
        </p:nvSpPr>
        <p:spPr>
          <a:xfrm>
            <a:off x="6414499" y="497186"/>
            <a:ext cx="5777501" cy="461665"/>
          </a:xfrm>
          <a:prstGeom prst="rect">
            <a:avLst/>
          </a:prstGeom>
          <a:noFill/>
          <a:ln>
            <a:noFill/>
          </a:ln>
        </p:spPr>
        <p:txBody>
          <a:bodyPr wrap="square" rtlCol="0">
            <a:spAutoFit/>
          </a:bodyPr>
          <a:lstStyle/>
          <a:p>
            <a:r>
              <a:rPr kumimoji="1" lang="zh-CN" altLang="en-US" sz="2400" dirty="0">
                <a:solidFill>
                  <a:schemeClr val="accent1"/>
                </a:solidFill>
              </a:rPr>
              <a:t>二、国家级标准化服务业机构</a:t>
            </a:r>
            <a:endParaRPr kumimoji="1" lang="zh-CN" altLang="en-US" sz="2400" dirty="0">
              <a:solidFill>
                <a:schemeClr val="accent1"/>
              </a:solidFill>
            </a:endParaRPr>
          </a:p>
        </p:txBody>
      </p:sp>
      <p:sp>
        <p:nvSpPr>
          <p:cNvPr id="5" name="文本框 4"/>
          <p:cNvSpPr txBox="1"/>
          <p:nvPr/>
        </p:nvSpPr>
        <p:spPr>
          <a:xfrm>
            <a:off x="6673366" y="1510813"/>
            <a:ext cx="4464483" cy="4094582"/>
          </a:xfrm>
          <a:prstGeom prst="rect">
            <a:avLst/>
          </a:prstGeom>
          <a:noFill/>
        </p:spPr>
        <p:txBody>
          <a:bodyPr wrap="square" rtlCol="0">
            <a:spAutoFit/>
          </a:bodyPr>
          <a:lstStyle/>
          <a:p>
            <a:pPr>
              <a:lnSpc>
                <a:spcPct val="150000"/>
              </a:lnSpc>
            </a:pPr>
            <a:r>
              <a:rPr kumimoji="1" lang="zh-CN" altLang="en-US" sz="2200" dirty="0"/>
              <a:t>国家标准委印发了</a:t>
            </a:r>
            <a:r>
              <a:rPr kumimoji="1" lang="en-US" altLang="zh-CN" sz="2200" dirty="0"/>
              <a:t>《</a:t>
            </a:r>
            <a:r>
              <a:rPr kumimoji="1" lang="zh-CN" altLang="en-US" sz="2200" dirty="0"/>
              <a:t>关于</a:t>
            </a:r>
            <a:r>
              <a:rPr kumimoji="1" lang="en-US" altLang="zh-CN" sz="2200" dirty="0"/>
              <a:t>84</a:t>
            </a:r>
            <a:r>
              <a:rPr kumimoji="1" lang="zh-CN" altLang="en-US" sz="2200" dirty="0"/>
              <a:t>个标准化服务业试点项目验收评估合格的通知</a:t>
            </a:r>
            <a:r>
              <a:rPr kumimoji="1" lang="en-US" altLang="zh-CN" sz="2200" dirty="0"/>
              <a:t>》</a:t>
            </a:r>
            <a:r>
              <a:rPr kumimoji="1" lang="zh-CN" altLang="en-US" sz="2200" dirty="0"/>
              <a:t>（国标委发</a:t>
            </a:r>
            <a:r>
              <a:rPr kumimoji="1" lang="en-US" altLang="zh-CN" sz="2200" dirty="0"/>
              <a:t>【2021】39</a:t>
            </a:r>
            <a:r>
              <a:rPr kumimoji="1" lang="zh-CN" altLang="en-US" sz="2200" dirty="0"/>
              <a:t>号），由中国国际贸易促进委员会商业行业委员会承担的“中国国际贸易促进委员会商业行业分会标准化服务产业培育试点”项目以</a:t>
            </a:r>
            <a:r>
              <a:rPr kumimoji="1" lang="en-US" altLang="zh-CN" sz="2200" dirty="0"/>
              <a:t>92</a:t>
            </a:r>
            <a:r>
              <a:rPr kumimoji="1" lang="zh-CN" altLang="en-US" sz="2200" dirty="0"/>
              <a:t>分（满分</a:t>
            </a:r>
            <a:r>
              <a:rPr kumimoji="1" lang="en-US" altLang="zh-CN" sz="2200" dirty="0"/>
              <a:t>100</a:t>
            </a:r>
            <a:r>
              <a:rPr kumimoji="1" lang="zh-CN" altLang="en-US" sz="2200" dirty="0"/>
              <a:t>分）的高分获验收通过。</a:t>
            </a:r>
            <a:endParaRPr kumimoji="1" lang="zh-CN" altLang="en-US" sz="2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6187021" y="336092"/>
            <a:ext cx="6004977"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5064848"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资源</a:t>
            </a:r>
            <a:r>
              <a:rPr lang="en-US" altLang="zh-CN"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4</a:t>
            </a:r>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：品牌策划资格认证名额</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pic>
        <p:nvPicPr>
          <p:cNvPr id="11" name="图片 10"/>
          <p:cNvPicPr>
            <a:picLocks noChangeAspect="1"/>
          </p:cNvPicPr>
          <p:nvPr/>
        </p:nvPicPr>
        <p:blipFill rotWithShape="1">
          <a:blip r:embed="rId4"/>
          <a:srcRect r="4321" b="931"/>
          <a:stretch>
            <a:fillRect/>
          </a:stretch>
        </p:blipFill>
        <p:spPr>
          <a:xfrm>
            <a:off x="5213132" y="1967412"/>
            <a:ext cx="3186862" cy="4536375"/>
          </a:xfrm>
          <a:prstGeom prst="rect">
            <a:avLst/>
          </a:prstGeom>
          <a:ln>
            <a:solidFill>
              <a:schemeClr val="bg1">
                <a:lumMod val="85000"/>
              </a:schemeClr>
            </a:solidFill>
          </a:ln>
          <a:effectLst>
            <a:outerShdw blurRad="863600" sx="102000" sy="102000" algn="ctr" rotWithShape="0">
              <a:prstClr val="black">
                <a:alpha val="17000"/>
              </a:prstClr>
            </a:outerShdw>
          </a:effectLst>
        </p:spPr>
      </p:pic>
      <p:pic>
        <p:nvPicPr>
          <p:cNvPr id="15" name="图片 14"/>
          <p:cNvPicPr>
            <a:picLocks noChangeAspect="1"/>
          </p:cNvPicPr>
          <p:nvPr/>
        </p:nvPicPr>
        <p:blipFill>
          <a:blip r:embed="rId5"/>
          <a:stretch>
            <a:fillRect/>
          </a:stretch>
        </p:blipFill>
        <p:spPr>
          <a:xfrm>
            <a:off x="8661060" y="4080074"/>
            <a:ext cx="3290124" cy="2409224"/>
          </a:xfrm>
          <a:prstGeom prst="rect">
            <a:avLst/>
          </a:prstGeom>
          <a:ln>
            <a:solidFill>
              <a:schemeClr val="bg1">
                <a:lumMod val="85000"/>
              </a:schemeClr>
            </a:solidFill>
          </a:ln>
          <a:effectLst>
            <a:outerShdw blurRad="863600" sx="102000" sy="102000" algn="ctr" rotWithShape="0">
              <a:prstClr val="black">
                <a:alpha val="17000"/>
              </a:prstClr>
            </a:outerShdw>
          </a:effectLst>
        </p:spPr>
      </p:pic>
      <p:sp>
        <p:nvSpPr>
          <p:cNvPr id="16" name="圆角矩形 15"/>
          <p:cNvSpPr/>
          <p:nvPr/>
        </p:nvSpPr>
        <p:spPr>
          <a:xfrm>
            <a:off x="8711304" y="2969695"/>
            <a:ext cx="795754" cy="881678"/>
          </a:xfrm>
          <a:prstGeom prst="roundRect">
            <a:avLst/>
          </a:prstGeom>
          <a:gradFill flip="none" rotWithShape="1">
            <a:gsLst>
              <a:gs pos="0">
                <a:srgbClr val="084291"/>
              </a:gs>
              <a:gs pos="100000">
                <a:srgbClr val="106FE2"/>
              </a:gs>
            </a:gsLst>
            <a:lin ang="2700000" scaled="1"/>
            <a:tileRect/>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400" b="1">
              <a:solidFill>
                <a:schemeClr val="bg1"/>
              </a:solidFill>
              <a:latin typeface="微软雅黑" panose="020B0503020204020204" charset="-122"/>
              <a:ea typeface="微软雅黑" panose="020B0503020204020204" charset="-122"/>
            </a:endParaRPr>
          </a:p>
        </p:txBody>
      </p:sp>
      <p:sp>
        <p:nvSpPr>
          <p:cNvPr id="18" name="矩形 17"/>
          <p:cNvSpPr/>
          <p:nvPr/>
        </p:nvSpPr>
        <p:spPr>
          <a:xfrm>
            <a:off x="8661059" y="3051556"/>
            <a:ext cx="896244" cy="625171"/>
          </a:xfrm>
          <a:prstGeom prst="rect">
            <a:avLst/>
          </a:prstGeom>
        </p:spPr>
        <p:txBody>
          <a:bodyPr wrap="square">
            <a:spAutoFit/>
          </a:bodyPr>
          <a:lstStyle/>
          <a:p>
            <a:pPr algn="ctr">
              <a:lnSpc>
                <a:spcPct val="130000"/>
              </a:lnSpc>
            </a:pPr>
            <a:r>
              <a:rPr lang="zh-CN" sz="1400" b="1">
                <a:solidFill>
                  <a:schemeClr val="bg1"/>
                </a:solidFill>
                <a:latin typeface="+mn-ea"/>
              </a:rPr>
              <a:t>依据</a:t>
            </a:r>
            <a:endParaRPr lang="zh-CN" sz="1400" b="1">
              <a:solidFill>
                <a:schemeClr val="bg1"/>
              </a:solidFill>
              <a:latin typeface="+mn-ea"/>
            </a:endParaRPr>
          </a:p>
          <a:p>
            <a:pPr algn="ctr">
              <a:lnSpc>
                <a:spcPct val="130000"/>
              </a:lnSpc>
            </a:pPr>
            <a:r>
              <a:rPr lang="zh-CN" sz="1400" b="1">
                <a:solidFill>
                  <a:schemeClr val="bg1"/>
                </a:solidFill>
                <a:latin typeface="+mn-ea"/>
              </a:rPr>
              <a:t>标准</a:t>
            </a:r>
            <a:endParaRPr lang="zh-CN" b="1">
              <a:solidFill>
                <a:schemeClr val="bg1"/>
              </a:solidFill>
              <a:latin typeface="+mn-ea"/>
            </a:endParaRPr>
          </a:p>
        </p:txBody>
      </p:sp>
      <p:sp>
        <p:nvSpPr>
          <p:cNvPr id="19" name="圆角矩形 18"/>
          <p:cNvSpPr/>
          <p:nvPr/>
        </p:nvSpPr>
        <p:spPr>
          <a:xfrm>
            <a:off x="9887529" y="2969695"/>
            <a:ext cx="795754" cy="881678"/>
          </a:xfrm>
          <a:prstGeom prst="roundRect">
            <a:avLst/>
          </a:prstGeom>
          <a:gradFill flip="none" rotWithShape="1">
            <a:gsLst>
              <a:gs pos="0">
                <a:srgbClr val="084291"/>
              </a:gs>
              <a:gs pos="100000">
                <a:srgbClr val="106FE2"/>
              </a:gs>
            </a:gsLst>
            <a:lin ang="2700000" scaled="1"/>
            <a:tileRect/>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400" b="1">
              <a:solidFill>
                <a:schemeClr val="bg1"/>
              </a:solidFill>
              <a:latin typeface="微软雅黑" panose="020B0503020204020204" charset="-122"/>
              <a:ea typeface="微软雅黑" panose="020B0503020204020204" charset="-122"/>
            </a:endParaRPr>
          </a:p>
        </p:txBody>
      </p:sp>
      <p:sp>
        <p:nvSpPr>
          <p:cNvPr id="20" name="矩形 19"/>
          <p:cNvSpPr/>
          <p:nvPr/>
        </p:nvSpPr>
        <p:spPr>
          <a:xfrm>
            <a:off x="9837284" y="3051556"/>
            <a:ext cx="896244" cy="625171"/>
          </a:xfrm>
          <a:prstGeom prst="rect">
            <a:avLst/>
          </a:prstGeom>
        </p:spPr>
        <p:txBody>
          <a:bodyPr wrap="square">
            <a:spAutoFit/>
          </a:bodyPr>
          <a:lstStyle/>
          <a:p>
            <a:pPr algn="ctr">
              <a:lnSpc>
                <a:spcPct val="130000"/>
              </a:lnSpc>
            </a:pPr>
            <a:r>
              <a:rPr lang="zh-CN" altLang="en-US" sz="1400" b="1">
                <a:solidFill>
                  <a:schemeClr val="bg1"/>
                </a:solidFill>
                <a:latin typeface="+mn-ea"/>
              </a:rPr>
              <a:t>国际</a:t>
            </a:r>
            <a:endParaRPr lang="zh-CN" altLang="en-US" sz="1400" b="1">
              <a:solidFill>
                <a:schemeClr val="bg1"/>
              </a:solidFill>
              <a:latin typeface="+mn-ea"/>
            </a:endParaRPr>
          </a:p>
          <a:p>
            <a:pPr algn="ctr">
              <a:lnSpc>
                <a:spcPct val="130000"/>
              </a:lnSpc>
            </a:pPr>
            <a:r>
              <a:rPr lang="zh-CN" altLang="en-US" sz="1400" b="1">
                <a:solidFill>
                  <a:schemeClr val="bg1"/>
                </a:solidFill>
                <a:latin typeface="+mn-ea"/>
              </a:rPr>
              <a:t>通行</a:t>
            </a:r>
            <a:endParaRPr lang="zh-CN" altLang="en-US" b="1">
              <a:solidFill>
                <a:schemeClr val="bg1"/>
              </a:solidFill>
              <a:latin typeface="+mn-ea"/>
            </a:endParaRPr>
          </a:p>
        </p:txBody>
      </p:sp>
      <p:sp>
        <p:nvSpPr>
          <p:cNvPr id="21" name="圆角矩形 20"/>
          <p:cNvSpPr/>
          <p:nvPr/>
        </p:nvSpPr>
        <p:spPr>
          <a:xfrm>
            <a:off x="11086614" y="2969695"/>
            <a:ext cx="795754" cy="881678"/>
          </a:xfrm>
          <a:prstGeom prst="roundRect">
            <a:avLst/>
          </a:prstGeom>
          <a:gradFill flip="none" rotWithShape="1">
            <a:gsLst>
              <a:gs pos="0">
                <a:srgbClr val="084291"/>
              </a:gs>
              <a:gs pos="100000">
                <a:srgbClr val="106FE2"/>
              </a:gs>
            </a:gsLst>
            <a:lin ang="2700000" scaled="1"/>
            <a:tileRect/>
          </a:gradFill>
          <a:ln w="25400" cap="flat" cmpd="sng" algn="ctr">
            <a:noFill/>
            <a:prstDash val="solid"/>
          </a:ln>
          <a:effectLst>
            <a:outerShdw blurRad="444500" dist="254000" dir="8100000" algn="tr" rotWithShape="0">
              <a:prstClr val="black">
                <a:alpha val="10000"/>
              </a:prstClr>
            </a:outerShdw>
          </a:effectLst>
        </p:spPr>
        <p:txBody>
          <a:bodyPr rtlCol="0" anchor="ctr"/>
          <a:lstStyle/>
          <a:p>
            <a:pPr algn="ctr" fontAlgn="base"/>
            <a:endParaRPr lang="zh-CN" altLang="en-US" sz="1400" b="1">
              <a:solidFill>
                <a:schemeClr val="bg1"/>
              </a:solidFill>
              <a:latin typeface="微软雅黑" panose="020B0503020204020204" charset="-122"/>
              <a:ea typeface="微软雅黑" panose="020B0503020204020204" charset="-122"/>
            </a:endParaRPr>
          </a:p>
        </p:txBody>
      </p:sp>
      <p:sp>
        <p:nvSpPr>
          <p:cNvPr id="22" name="矩形 21"/>
          <p:cNvSpPr/>
          <p:nvPr/>
        </p:nvSpPr>
        <p:spPr>
          <a:xfrm>
            <a:off x="11036369" y="3051556"/>
            <a:ext cx="896244" cy="625171"/>
          </a:xfrm>
          <a:prstGeom prst="rect">
            <a:avLst/>
          </a:prstGeom>
        </p:spPr>
        <p:txBody>
          <a:bodyPr wrap="square">
            <a:spAutoFit/>
          </a:bodyPr>
          <a:lstStyle/>
          <a:p>
            <a:pPr algn="ctr">
              <a:lnSpc>
                <a:spcPct val="130000"/>
              </a:lnSpc>
            </a:pPr>
            <a:r>
              <a:rPr lang="zh-CN" sz="1400" b="1">
                <a:solidFill>
                  <a:schemeClr val="bg1"/>
                </a:solidFill>
                <a:latin typeface="+mn-ea"/>
              </a:rPr>
              <a:t>企业</a:t>
            </a:r>
            <a:endParaRPr lang="zh-CN" sz="1400" b="1">
              <a:solidFill>
                <a:schemeClr val="bg1"/>
              </a:solidFill>
              <a:latin typeface="+mn-ea"/>
            </a:endParaRPr>
          </a:p>
          <a:p>
            <a:pPr algn="ctr">
              <a:lnSpc>
                <a:spcPct val="130000"/>
              </a:lnSpc>
            </a:pPr>
            <a:r>
              <a:rPr lang="zh-CN" sz="1400" b="1">
                <a:solidFill>
                  <a:schemeClr val="bg1"/>
                </a:solidFill>
                <a:latin typeface="+mn-ea"/>
              </a:rPr>
              <a:t>认可</a:t>
            </a:r>
            <a:endParaRPr lang="zh-CN" b="1">
              <a:solidFill>
                <a:schemeClr val="bg1"/>
              </a:solidFill>
              <a:latin typeface="+mn-ea"/>
            </a:endParaRPr>
          </a:p>
        </p:txBody>
      </p:sp>
      <p:sp>
        <p:nvSpPr>
          <p:cNvPr id="23" name="矩形 22"/>
          <p:cNvSpPr/>
          <p:nvPr/>
        </p:nvSpPr>
        <p:spPr>
          <a:xfrm>
            <a:off x="420415" y="1282262"/>
            <a:ext cx="4462492" cy="5207036"/>
          </a:xfrm>
          <a:prstGeom prst="rect">
            <a:avLst/>
          </a:prstGeom>
          <a:solidFill>
            <a:schemeClr val="bg1"/>
          </a:solidFill>
          <a:ln>
            <a:solidFill>
              <a:schemeClr val="bg1">
                <a:lumMod val="85000"/>
              </a:schemeClr>
            </a:solidFill>
          </a:ln>
          <a:effectLst>
            <a:outerShdw blurRad="8636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62641" y="3834993"/>
            <a:ext cx="3778041" cy="2400657"/>
          </a:xfrm>
          <a:prstGeom prst="rect">
            <a:avLst/>
          </a:prstGeom>
        </p:spPr>
        <p:txBody>
          <a:bodyPr wrap="square">
            <a:spAutoFit/>
          </a:bodyPr>
          <a:lstStyle/>
          <a:p>
            <a:pPr>
              <a:lnSpc>
                <a:spcPct val="150000"/>
              </a:lnSpc>
            </a:pPr>
            <a:r>
              <a:rPr lang="zh-CN" altLang="en-US" sz="1400"/>
              <a:t>品牌策划师证书是中国贸促会商业行业委员会和中国国际商会商业行业商会依据全国性团体标准T/CCPITCSC 048-2020《品牌策划与运营职业技能等级标准》，针对从事市场营销、品牌策划、品牌管理及相关工作的人员所做的等级评价。该证书同时被亚洲营销联盟等国际组织认可，具有国际性和权威性</a:t>
            </a:r>
            <a:r>
              <a:rPr lang="zh-CN" altLang="en-US" sz="1600"/>
              <a:t>。</a:t>
            </a:r>
            <a:endParaRPr lang="zh-CN" altLang="en-US" sz="1600"/>
          </a:p>
        </p:txBody>
      </p:sp>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19552" t="-379" r="15281" b="2679"/>
          <a:stretch>
            <a:fillRect/>
          </a:stretch>
        </p:blipFill>
        <p:spPr>
          <a:xfrm>
            <a:off x="1925594" y="1601639"/>
            <a:ext cx="1452135" cy="1452135"/>
          </a:xfrm>
          <a:prstGeom prst="ellipse">
            <a:avLst/>
          </a:prstGeom>
        </p:spPr>
      </p:pic>
      <p:sp>
        <p:nvSpPr>
          <p:cNvPr id="6" name="矩形 5"/>
          <p:cNvSpPr/>
          <p:nvPr/>
        </p:nvSpPr>
        <p:spPr>
          <a:xfrm>
            <a:off x="1791490" y="3295342"/>
            <a:ext cx="1720343" cy="461665"/>
          </a:xfrm>
          <a:prstGeom prst="rect">
            <a:avLst/>
          </a:prstGeom>
        </p:spPr>
        <p:txBody>
          <a:bodyPr wrap="none">
            <a:spAutoFit/>
          </a:bodyPr>
          <a:lstStyle/>
          <a:p>
            <a:pPr algn="ctr"/>
            <a:r>
              <a:rPr lang="zh-CN" altLang="en-US" sz="24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品牌策划师</a:t>
            </a:r>
            <a:endParaRPr lang="zh-CN" altLang="en-US" sz="2400"/>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l="634" t="39128" r="275"/>
          <a:stretch>
            <a:fillRect/>
          </a:stretch>
        </p:blipFill>
        <p:spPr>
          <a:xfrm>
            <a:off x="0" y="5657850"/>
            <a:ext cx="12192000" cy="1200150"/>
          </a:xfrm>
          <a:prstGeom prst="rect">
            <a:avLst/>
          </a:prstGeom>
        </p:spPr>
      </p:pic>
      <p:sp>
        <p:nvSpPr>
          <p:cNvPr id="3" name="矩形 2"/>
          <p:cNvSpPr/>
          <p:nvPr/>
        </p:nvSpPr>
        <p:spPr>
          <a:xfrm>
            <a:off x="-2" y="300092"/>
            <a:ext cx="792000" cy="540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876943" y="300092"/>
            <a:ext cx="144000" cy="540000"/>
          </a:xfrm>
          <a:prstGeom prst="rect">
            <a:avLst/>
          </a:prstGeom>
          <a:solidFill>
            <a:srgbClr val="0E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4633954" y="336092"/>
            <a:ext cx="7558045" cy="468000"/>
          </a:xfrm>
          <a:prstGeom prst="rect">
            <a:avLst/>
          </a:prstGeom>
          <a:solidFill>
            <a:srgbClr val="084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椭圆 8"/>
          <p:cNvSpPr/>
          <p:nvPr/>
        </p:nvSpPr>
        <p:spPr>
          <a:xfrm>
            <a:off x="9394188"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693" y="278995"/>
            <a:ext cx="720000" cy="582194"/>
          </a:xfrm>
          <a:prstGeom prst="rect">
            <a:avLst/>
          </a:prstGeom>
        </p:spPr>
      </p:pic>
      <p:sp>
        <p:nvSpPr>
          <p:cNvPr id="14" name="椭圆 13"/>
          <p:cNvSpPr/>
          <p:nvPr/>
        </p:nvSpPr>
        <p:spPr>
          <a:xfrm>
            <a:off x="10576217" y="120092"/>
            <a:ext cx="900000" cy="90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378" y="264092"/>
            <a:ext cx="646090" cy="612000"/>
          </a:xfrm>
          <a:prstGeom prst="rect">
            <a:avLst/>
          </a:prstGeom>
        </p:spPr>
      </p:pic>
      <p:sp>
        <p:nvSpPr>
          <p:cNvPr id="17" name="矩形 16"/>
          <p:cNvSpPr/>
          <p:nvPr/>
        </p:nvSpPr>
        <p:spPr>
          <a:xfrm>
            <a:off x="1122174" y="318648"/>
            <a:ext cx="3410549" cy="523220"/>
          </a:xfrm>
          <a:prstGeom prst="rect">
            <a:avLst/>
          </a:prstGeom>
        </p:spPr>
        <p:txBody>
          <a:bodyPr wrap="none">
            <a:spAutoFit/>
          </a:bodyPr>
          <a:lstStyle/>
          <a:p>
            <a:r>
              <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rPr>
              <a:t>提升数字化教学水平</a:t>
            </a:r>
            <a:endParaRPr lang="zh-CN" altLang="en-US" sz="2800" b="1" spc="-5">
              <a:solidFill>
                <a:schemeClr val="tx1">
                  <a:lumMod val="95000"/>
                  <a:lumOff val="5000"/>
                </a:schemeClr>
              </a:solidFill>
              <a:latin typeface="微软雅黑" panose="020B0503020204020204" charset="-122"/>
              <a:ea typeface="微软雅黑" panose="020B0503020204020204" charset="-122"/>
              <a:cs typeface="+mj-ea"/>
              <a:sym typeface="微软雅黑" panose="020B0503020204020204" charset="-122"/>
            </a:endParaRPr>
          </a:p>
        </p:txBody>
      </p:sp>
      <p:grpSp>
        <p:nvGrpSpPr>
          <p:cNvPr id="11" name="Group 2"/>
          <p:cNvGrpSpPr/>
          <p:nvPr/>
        </p:nvGrpSpPr>
        <p:grpSpPr>
          <a:xfrm>
            <a:off x="467995" y="1556101"/>
            <a:ext cx="4411851" cy="4667737"/>
            <a:chOff x="3890075" y="1754971"/>
            <a:chExt cx="4411851" cy="4667737"/>
          </a:xfrm>
        </p:grpSpPr>
        <p:sp>
          <p:nvSpPr>
            <p:cNvPr id="15" name="Freeform 22"/>
            <p:cNvSpPr/>
            <p:nvPr/>
          </p:nvSpPr>
          <p:spPr bwMode="auto">
            <a:xfrm rot="5400000">
              <a:off x="5308449" y="4893703"/>
              <a:ext cx="1576873" cy="1481138"/>
            </a:xfrm>
            <a:custGeom>
              <a:avLst/>
              <a:gdLst>
                <a:gd name="connsiteX0" fmla="*/ 0 w 998084"/>
                <a:gd name="connsiteY0" fmla="*/ 3125364 h 3125364"/>
                <a:gd name="connsiteX1" fmla="*/ 3472 w 998084"/>
                <a:gd name="connsiteY1" fmla="*/ 0 h 3125364"/>
                <a:gd name="connsiteX2" fmla="*/ 850855 w 998084"/>
                <a:gd name="connsiteY2" fmla="*/ 255965 h 3125364"/>
                <a:gd name="connsiteX3" fmla="*/ 851273 w 998084"/>
                <a:gd name="connsiteY3" fmla="*/ 255590 h 3125364"/>
                <a:gd name="connsiteX4" fmla="*/ 852117 w 998084"/>
                <a:gd name="connsiteY4" fmla="*/ 256347 h 3125364"/>
                <a:gd name="connsiteX5" fmla="*/ 861860 w 998084"/>
                <a:gd name="connsiteY5" fmla="*/ 259290 h 3125364"/>
                <a:gd name="connsiteX6" fmla="*/ 861858 w 998084"/>
                <a:gd name="connsiteY6" fmla="*/ 265079 h 3125364"/>
                <a:gd name="connsiteX7" fmla="*/ 880861 w 998084"/>
                <a:gd name="connsiteY7" fmla="*/ 282113 h 3125364"/>
                <a:gd name="connsiteX8" fmla="*/ 998084 w 998084"/>
                <a:gd name="connsiteY8" fmla="*/ 1561102 h 3125364"/>
                <a:gd name="connsiteX9" fmla="*/ 880861 w 998084"/>
                <a:gd name="connsiteY9" fmla="*/ 2840091 h 3125364"/>
                <a:gd name="connsiteX10" fmla="*/ 861065 w 998084"/>
                <a:gd name="connsiteY10" fmla="*/ 2857837 h 3125364"/>
                <a:gd name="connsiteX11" fmla="*/ 861062 w 998084"/>
                <a:gd name="connsiteY11" fmla="*/ 2866075 h 3125364"/>
                <a:gd name="connsiteX0-1" fmla="*/ 86438 w 1084522"/>
                <a:gd name="connsiteY0-2" fmla="*/ 3125364 h 3125364"/>
                <a:gd name="connsiteX1-3" fmla="*/ 0 w 1084522"/>
                <a:gd name="connsiteY1-4" fmla="*/ 0 h 3125364"/>
                <a:gd name="connsiteX2-5" fmla="*/ 937293 w 1084522"/>
                <a:gd name="connsiteY2-6" fmla="*/ 255965 h 3125364"/>
                <a:gd name="connsiteX3-7" fmla="*/ 937711 w 1084522"/>
                <a:gd name="connsiteY3-8" fmla="*/ 255590 h 3125364"/>
                <a:gd name="connsiteX4-9" fmla="*/ 938555 w 1084522"/>
                <a:gd name="connsiteY4-10" fmla="*/ 256347 h 3125364"/>
                <a:gd name="connsiteX5-11" fmla="*/ 948298 w 1084522"/>
                <a:gd name="connsiteY5-12" fmla="*/ 259290 h 3125364"/>
                <a:gd name="connsiteX6-13" fmla="*/ 948296 w 1084522"/>
                <a:gd name="connsiteY6-14" fmla="*/ 265079 h 3125364"/>
                <a:gd name="connsiteX7-15" fmla="*/ 967299 w 1084522"/>
                <a:gd name="connsiteY7-16" fmla="*/ 282113 h 3125364"/>
                <a:gd name="connsiteX8-17" fmla="*/ 1084522 w 1084522"/>
                <a:gd name="connsiteY8-18" fmla="*/ 1561102 h 3125364"/>
                <a:gd name="connsiteX9-19" fmla="*/ 967299 w 1084522"/>
                <a:gd name="connsiteY9-20" fmla="*/ 2840091 h 3125364"/>
                <a:gd name="connsiteX10-21" fmla="*/ 947503 w 1084522"/>
                <a:gd name="connsiteY10-22" fmla="*/ 2857837 h 3125364"/>
                <a:gd name="connsiteX11-23" fmla="*/ 947500 w 1084522"/>
                <a:gd name="connsiteY11-24" fmla="*/ 2866075 h 3125364"/>
                <a:gd name="connsiteX12" fmla="*/ 86438 w 1084522"/>
                <a:gd name="connsiteY12" fmla="*/ 3125364 h 3125364"/>
                <a:gd name="connsiteX0-25" fmla="*/ 86438 w 1084522"/>
                <a:gd name="connsiteY0-26" fmla="*/ 3125364 h 3125364"/>
                <a:gd name="connsiteX1-27" fmla="*/ 0 w 1084522"/>
                <a:gd name="connsiteY1-28" fmla="*/ 0 h 3125364"/>
                <a:gd name="connsiteX2-29" fmla="*/ 937293 w 1084522"/>
                <a:gd name="connsiteY2-30" fmla="*/ 255965 h 3125364"/>
                <a:gd name="connsiteX3-31" fmla="*/ 937711 w 1084522"/>
                <a:gd name="connsiteY3-32" fmla="*/ 255590 h 3125364"/>
                <a:gd name="connsiteX4-33" fmla="*/ 938555 w 1084522"/>
                <a:gd name="connsiteY4-34" fmla="*/ 256347 h 3125364"/>
                <a:gd name="connsiteX5-35" fmla="*/ 948298 w 1084522"/>
                <a:gd name="connsiteY5-36" fmla="*/ 259290 h 3125364"/>
                <a:gd name="connsiteX6-37" fmla="*/ 948296 w 1084522"/>
                <a:gd name="connsiteY6-38" fmla="*/ 265079 h 3125364"/>
                <a:gd name="connsiteX7-39" fmla="*/ 1084522 w 1084522"/>
                <a:gd name="connsiteY7-40" fmla="*/ 1561102 h 3125364"/>
                <a:gd name="connsiteX8-41" fmla="*/ 967299 w 1084522"/>
                <a:gd name="connsiteY8-42" fmla="*/ 2840091 h 3125364"/>
                <a:gd name="connsiteX9-43" fmla="*/ 947503 w 1084522"/>
                <a:gd name="connsiteY9-44" fmla="*/ 2857837 h 3125364"/>
                <a:gd name="connsiteX10-45" fmla="*/ 947500 w 1084522"/>
                <a:gd name="connsiteY10-46" fmla="*/ 2866075 h 3125364"/>
                <a:gd name="connsiteX11-47" fmla="*/ 86438 w 1084522"/>
                <a:gd name="connsiteY11-48" fmla="*/ 3125364 h 3125364"/>
                <a:gd name="connsiteX0-49" fmla="*/ 86438 w 1084522"/>
                <a:gd name="connsiteY0-50" fmla="*/ 3125364 h 3125364"/>
                <a:gd name="connsiteX1-51" fmla="*/ 0 w 1084522"/>
                <a:gd name="connsiteY1-52" fmla="*/ 0 h 3125364"/>
                <a:gd name="connsiteX2-53" fmla="*/ 937293 w 1084522"/>
                <a:gd name="connsiteY2-54" fmla="*/ 255965 h 3125364"/>
                <a:gd name="connsiteX3-55" fmla="*/ 937711 w 1084522"/>
                <a:gd name="connsiteY3-56" fmla="*/ 255590 h 3125364"/>
                <a:gd name="connsiteX4-57" fmla="*/ 938555 w 1084522"/>
                <a:gd name="connsiteY4-58" fmla="*/ 256347 h 3125364"/>
                <a:gd name="connsiteX5-59" fmla="*/ 948298 w 1084522"/>
                <a:gd name="connsiteY5-60" fmla="*/ 259290 h 3125364"/>
                <a:gd name="connsiteX6-61" fmla="*/ 1084522 w 1084522"/>
                <a:gd name="connsiteY6-62" fmla="*/ 1561102 h 3125364"/>
                <a:gd name="connsiteX7-63" fmla="*/ 967299 w 1084522"/>
                <a:gd name="connsiteY7-64" fmla="*/ 2840091 h 3125364"/>
                <a:gd name="connsiteX8-65" fmla="*/ 947503 w 1084522"/>
                <a:gd name="connsiteY8-66" fmla="*/ 2857837 h 3125364"/>
                <a:gd name="connsiteX9-67" fmla="*/ 947500 w 1084522"/>
                <a:gd name="connsiteY9-68" fmla="*/ 2866075 h 3125364"/>
                <a:gd name="connsiteX10-69" fmla="*/ 86438 w 1084522"/>
                <a:gd name="connsiteY10-70" fmla="*/ 3125364 h 3125364"/>
                <a:gd name="connsiteX0-71" fmla="*/ 86438 w 1084522"/>
                <a:gd name="connsiteY0-72" fmla="*/ 3125364 h 3125364"/>
                <a:gd name="connsiteX1-73" fmla="*/ 0 w 1084522"/>
                <a:gd name="connsiteY1-74" fmla="*/ 0 h 3125364"/>
                <a:gd name="connsiteX2-75" fmla="*/ 937293 w 1084522"/>
                <a:gd name="connsiteY2-76" fmla="*/ 255965 h 3125364"/>
                <a:gd name="connsiteX3-77" fmla="*/ 937711 w 1084522"/>
                <a:gd name="connsiteY3-78" fmla="*/ 255590 h 3125364"/>
                <a:gd name="connsiteX4-79" fmla="*/ 938555 w 1084522"/>
                <a:gd name="connsiteY4-80" fmla="*/ 256347 h 3125364"/>
                <a:gd name="connsiteX5-81" fmla="*/ 1084522 w 1084522"/>
                <a:gd name="connsiteY5-82" fmla="*/ 1561102 h 3125364"/>
                <a:gd name="connsiteX6-83" fmla="*/ 967299 w 1084522"/>
                <a:gd name="connsiteY6-84" fmla="*/ 2840091 h 3125364"/>
                <a:gd name="connsiteX7-85" fmla="*/ 947503 w 1084522"/>
                <a:gd name="connsiteY7-86" fmla="*/ 2857837 h 3125364"/>
                <a:gd name="connsiteX8-87" fmla="*/ 947500 w 1084522"/>
                <a:gd name="connsiteY8-88" fmla="*/ 2866075 h 3125364"/>
                <a:gd name="connsiteX9-89" fmla="*/ 86438 w 1084522"/>
                <a:gd name="connsiteY9-90" fmla="*/ 3125364 h 3125364"/>
                <a:gd name="connsiteX0-91" fmla="*/ 86438 w 1084522"/>
                <a:gd name="connsiteY0-92" fmla="*/ 3125364 h 3125364"/>
                <a:gd name="connsiteX1-93" fmla="*/ 0 w 1084522"/>
                <a:gd name="connsiteY1-94" fmla="*/ 0 h 3125364"/>
                <a:gd name="connsiteX2-95" fmla="*/ 937293 w 1084522"/>
                <a:gd name="connsiteY2-96" fmla="*/ 255965 h 3125364"/>
                <a:gd name="connsiteX3-97" fmla="*/ 937711 w 1084522"/>
                <a:gd name="connsiteY3-98" fmla="*/ 255590 h 3125364"/>
                <a:gd name="connsiteX4-99" fmla="*/ 1084522 w 1084522"/>
                <a:gd name="connsiteY4-100" fmla="*/ 1561102 h 3125364"/>
                <a:gd name="connsiteX5-101" fmla="*/ 967299 w 1084522"/>
                <a:gd name="connsiteY5-102" fmla="*/ 2840091 h 3125364"/>
                <a:gd name="connsiteX6-103" fmla="*/ 947503 w 1084522"/>
                <a:gd name="connsiteY6-104" fmla="*/ 2857837 h 3125364"/>
                <a:gd name="connsiteX7-105" fmla="*/ 947500 w 1084522"/>
                <a:gd name="connsiteY7-106" fmla="*/ 2866075 h 3125364"/>
                <a:gd name="connsiteX8-107" fmla="*/ 86438 w 1084522"/>
                <a:gd name="connsiteY8-108" fmla="*/ 3125364 h 3125364"/>
                <a:gd name="connsiteX0-109" fmla="*/ 86438 w 1084522"/>
                <a:gd name="connsiteY0-110" fmla="*/ 3125364 h 3125364"/>
                <a:gd name="connsiteX1-111" fmla="*/ 0 w 1084522"/>
                <a:gd name="connsiteY1-112" fmla="*/ 0 h 3125364"/>
                <a:gd name="connsiteX2-113" fmla="*/ 937293 w 1084522"/>
                <a:gd name="connsiteY2-114" fmla="*/ 255965 h 3125364"/>
                <a:gd name="connsiteX3-115" fmla="*/ 1084522 w 1084522"/>
                <a:gd name="connsiteY3-116" fmla="*/ 1561102 h 3125364"/>
                <a:gd name="connsiteX4-117" fmla="*/ 967299 w 1084522"/>
                <a:gd name="connsiteY4-118" fmla="*/ 2840091 h 3125364"/>
                <a:gd name="connsiteX5-119" fmla="*/ 947503 w 1084522"/>
                <a:gd name="connsiteY5-120" fmla="*/ 2857837 h 3125364"/>
                <a:gd name="connsiteX6-121" fmla="*/ 947500 w 1084522"/>
                <a:gd name="connsiteY6-122" fmla="*/ 2866075 h 3125364"/>
                <a:gd name="connsiteX7-123" fmla="*/ 86438 w 1084522"/>
                <a:gd name="connsiteY7-124" fmla="*/ 3125364 h 3125364"/>
                <a:gd name="connsiteX0-125" fmla="*/ 86438 w 967299"/>
                <a:gd name="connsiteY0-126" fmla="*/ 3125364 h 3125364"/>
                <a:gd name="connsiteX1-127" fmla="*/ 0 w 967299"/>
                <a:gd name="connsiteY1-128" fmla="*/ 0 h 3125364"/>
                <a:gd name="connsiteX2-129" fmla="*/ 937293 w 967299"/>
                <a:gd name="connsiteY2-130" fmla="*/ 255965 h 3125364"/>
                <a:gd name="connsiteX3-131" fmla="*/ 967299 w 967299"/>
                <a:gd name="connsiteY3-132" fmla="*/ 2840091 h 3125364"/>
                <a:gd name="connsiteX4-133" fmla="*/ 947503 w 967299"/>
                <a:gd name="connsiteY4-134" fmla="*/ 2857837 h 3125364"/>
                <a:gd name="connsiteX5-135" fmla="*/ 947500 w 967299"/>
                <a:gd name="connsiteY5-136" fmla="*/ 2866075 h 3125364"/>
                <a:gd name="connsiteX6-137" fmla="*/ 86438 w 967299"/>
                <a:gd name="connsiteY6-138" fmla="*/ 3125364 h 3125364"/>
                <a:gd name="connsiteX0-139" fmla="*/ 86438 w 1007939"/>
                <a:gd name="connsiteY0-140" fmla="*/ 3125364 h 3125364"/>
                <a:gd name="connsiteX1-141" fmla="*/ 0 w 1007939"/>
                <a:gd name="connsiteY1-142" fmla="*/ 0 h 3125364"/>
                <a:gd name="connsiteX2-143" fmla="*/ 1007939 w 1007939"/>
                <a:gd name="connsiteY2-144" fmla="*/ 773313 h 3125364"/>
                <a:gd name="connsiteX3-145" fmla="*/ 967299 w 1007939"/>
                <a:gd name="connsiteY3-146" fmla="*/ 2840091 h 3125364"/>
                <a:gd name="connsiteX4-147" fmla="*/ 947503 w 1007939"/>
                <a:gd name="connsiteY4-148" fmla="*/ 2857837 h 3125364"/>
                <a:gd name="connsiteX5-149" fmla="*/ 947500 w 1007939"/>
                <a:gd name="connsiteY5-150" fmla="*/ 2866075 h 3125364"/>
                <a:gd name="connsiteX6-151" fmla="*/ 86438 w 1007939"/>
                <a:gd name="connsiteY6-152" fmla="*/ 3125364 h 3125364"/>
                <a:gd name="connsiteX0-153" fmla="*/ 86438 w 1012222"/>
                <a:gd name="connsiteY0-154" fmla="*/ 3125364 h 3125364"/>
                <a:gd name="connsiteX1-155" fmla="*/ 0 w 1012222"/>
                <a:gd name="connsiteY1-156" fmla="*/ 0 h 3125364"/>
                <a:gd name="connsiteX2-157" fmla="*/ 1012222 w 1012222"/>
                <a:gd name="connsiteY2-158" fmla="*/ 762754 h 3125364"/>
                <a:gd name="connsiteX3-159" fmla="*/ 967299 w 1012222"/>
                <a:gd name="connsiteY3-160" fmla="*/ 2840091 h 3125364"/>
                <a:gd name="connsiteX4-161" fmla="*/ 947503 w 1012222"/>
                <a:gd name="connsiteY4-162" fmla="*/ 2857837 h 3125364"/>
                <a:gd name="connsiteX5-163" fmla="*/ 947500 w 1012222"/>
                <a:gd name="connsiteY5-164" fmla="*/ 2866075 h 3125364"/>
                <a:gd name="connsiteX6-165" fmla="*/ 86438 w 1012222"/>
                <a:gd name="connsiteY6-166" fmla="*/ 3125364 h 3125364"/>
                <a:gd name="connsiteX0-167" fmla="*/ 86438 w 1012222"/>
                <a:gd name="connsiteY0-168" fmla="*/ 3125364 h 3125364"/>
                <a:gd name="connsiteX1-169" fmla="*/ 0 w 1012222"/>
                <a:gd name="connsiteY1-170" fmla="*/ 0 h 3125364"/>
                <a:gd name="connsiteX2-171" fmla="*/ 1012222 w 1012222"/>
                <a:gd name="connsiteY2-172" fmla="*/ 762754 h 3125364"/>
                <a:gd name="connsiteX3-173" fmla="*/ 967299 w 1012222"/>
                <a:gd name="connsiteY3-174" fmla="*/ 2840091 h 3125364"/>
                <a:gd name="connsiteX4-175" fmla="*/ 947503 w 1012222"/>
                <a:gd name="connsiteY4-176" fmla="*/ 2857837 h 3125364"/>
                <a:gd name="connsiteX5-177" fmla="*/ 947500 w 1012222"/>
                <a:gd name="connsiteY5-178" fmla="*/ 2866075 h 3125364"/>
                <a:gd name="connsiteX6-179" fmla="*/ 86438 w 1012222"/>
                <a:gd name="connsiteY6-180" fmla="*/ 3125364 h 3125364"/>
                <a:gd name="connsiteX0-181" fmla="*/ 86438 w 1012222"/>
                <a:gd name="connsiteY0-182" fmla="*/ 3125364 h 3125364"/>
                <a:gd name="connsiteX1-183" fmla="*/ 0 w 1012222"/>
                <a:gd name="connsiteY1-184" fmla="*/ 0 h 3125364"/>
                <a:gd name="connsiteX2-185" fmla="*/ 1012222 w 1012222"/>
                <a:gd name="connsiteY2-186" fmla="*/ 762754 h 3125364"/>
                <a:gd name="connsiteX3-187" fmla="*/ 967299 w 1012222"/>
                <a:gd name="connsiteY3-188" fmla="*/ 2840091 h 3125364"/>
                <a:gd name="connsiteX4-189" fmla="*/ 947503 w 1012222"/>
                <a:gd name="connsiteY4-190" fmla="*/ 2857837 h 3125364"/>
                <a:gd name="connsiteX5-191" fmla="*/ 947500 w 1012222"/>
                <a:gd name="connsiteY5-192" fmla="*/ 2866075 h 3125364"/>
                <a:gd name="connsiteX6-193" fmla="*/ 86438 w 1012222"/>
                <a:gd name="connsiteY6-194" fmla="*/ 3125364 h 3125364"/>
                <a:gd name="connsiteX0-195" fmla="*/ 86438 w 1012222"/>
                <a:gd name="connsiteY0-196" fmla="*/ 3125364 h 3125364"/>
                <a:gd name="connsiteX1-197" fmla="*/ 0 w 1012222"/>
                <a:gd name="connsiteY1-198" fmla="*/ 0 h 3125364"/>
                <a:gd name="connsiteX2-199" fmla="*/ 1012222 w 1012222"/>
                <a:gd name="connsiteY2-200" fmla="*/ 762754 h 3125364"/>
                <a:gd name="connsiteX3-201" fmla="*/ 967299 w 1012222"/>
                <a:gd name="connsiteY3-202" fmla="*/ 2840091 h 3125364"/>
                <a:gd name="connsiteX4-203" fmla="*/ 947503 w 1012222"/>
                <a:gd name="connsiteY4-204" fmla="*/ 2857837 h 3125364"/>
                <a:gd name="connsiteX5-205" fmla="*/ 947500 w 1012222"/>
                <a:gd name="connsiteY5-206" fmla="*/ 2866075 h 3125364"/>
                <a:gd name="connsiteX6-207" fmla="*/ 86438 w 1012222"/>
                <a:gd name="connsiteY6-208" fmla="*/ 3125364 h 3125364"/>
                <a:gd name="connsiteX0-209" fmla="*/ 86438 w 1012222"/>
                <a:gd name="connsiteY0-210" fmla="*/ 3125364 h 3125364"/>
                <a:gd name="connsiteX1-211" fmla="*/ 0 w 1012222"/>
                <a:gd name="connsiteY1-212" fmla="*/ 0 h 3125364"/>
                <a:gd name="connsiteX2-213" fmla="*/ 1012222 w 1012222"/>
                <a:gd name="connsiteY2-214" fmla="*/ 762754 h 3125364"/>
                <a:gd name="connsiteX3-215" fmla="*/ 967299 w 1012222"/>
                <a:gd name="connsiteY3-216" fmla="*/ 2840091 h 3125364"/>
                <a:gd name="connsiteX4-217" fmla="*/ 947503 w 1012222"/>
                <a:gd name="connsiteY4-218" fmla="*/ 2857837 h 3125364"/>
                <a:gd name="connsiteX5-219" fmla="*/ 947500 w 1012222"/>
                <a:gd name="connsiteY5-220" fmla="*/ 2866075 h 3125364"/>
                <a:gd name="connsiteX6-221" fmla="*/ 86438 w 1012222"/>
                <a:gd name="connsiteY6-222" fmla="*/ 3125364 h 3125364"/>
                <a:gd name="connsiteX0-223" fmla="*/ 86438 w 1012222"/>
                <a:gd name="connsiteY0-224" fmla="*/ 3125364 h 3125364"/>
                <a:gd name="connsiteX1-225" fmla="*/ 0 w 1012222"/>
                <a:gd name="connsiteY1-226" fmla="*/ 0 h 3125364"/>
                <a:gd name="connsiteX2-227" fmla="*/ 1012222 w 1012222"/>
                <a:gd name="connsiteY2-228" fmla="*/ 762754 h 3125364"/>
                <a:gd name="connsiteX3-229" fmla="*/ 967299 w 1012222"/>
                <a:gd name="connsiteY3-230" fmla="*/ 2840091 h 3125364"/>
                <a:gd name="connsiteX4-231" fmla="*/ 947503 w 1012222"/>
                <a:gd name="connsiteY4-232" fmla="*/ 2857837 h 3125364"/>
                <a:gd name="connsiteX5-233" fmla="*/ 947500 w 1012222"/>
                <a:gd name="connsiteY5-234" fmla="*/ 2866075 h 3125364"/>
                <a:gd name="connsiteX6-235" fmla="*/ 86438 w 1012222"/>
                <a:gd name="connsiteY6-236" fmla="*/ 3125364 h 3125364"/>
                <a:gd name="connsiteX0-237" fmla="*/ 86438 w 1012222"/>
                <a:gd name="connsiteY0-238" fmla="*/ 3125364 h 3125364"/>
                <a:gd name="connsiteX1-239" fmla="*/ 0 w 1012222"/>
                <a:gd name="connsiteY1-240" fmla="*/ 0 h 3125364"/>
                <a:gd name="connsiteX2-241" fmla="*/ 1012222 w 1012222"/>
                <a:gd name="connsiteY2-242" fmla="*/ 762754 h 3125364"/>
                <a:gd name="connsiteX3-243" fmla="*/ 967299 w 1012222"/>
                <a:gd name="connsiteY3-244" fmla="*/ 2840091 h 3125364"/>
                <a:gd name="connsiteX4-245" fmla="*/ 947503 w 1012222"/>
                <a:gd name="connsiteY4-246" fmla="*/ 2857837 h 3125364"/>
                <a:gd name="connsiteX5-247" fmla="*/ 947500 w 1012222"/>
                <a:gd name="connsiteY5-248" fmla="*/ 2866075 h 3125364"/>
                <a:gd name="connsiteX6-249" fmla="*/ 86438 w 1012222"/>
                <a:gd name="connsiteY6-250" fmla="*/ 3125364 h 3125364"/>
                <a:gd name="connsiteX0-251" fmla="*/ 86438 w 988676"/>
                <a:gd name="connsiteY0-252" fmla="*/ 3125364 h 3125364"/>
                <a:gd name="connsiteX1-253" fmla="*/ 0 w 988676"/>
                <a:gd name="connsiteY1-254" fmla="*/ 0 h 3125364"/>
                <a:gd name="connsiteX2-255" fmla="*/ 988676 w 988676"/>
                <a:gd name="connsiteY2-256" fmla="*/ 773311 h 3125364"/>
                <a:gd name="connsiteX3-257" fmla="*/ 967299 w 988676"/>
                <a:gd name="connsiteY3-258" fmla="*/ 2840091 h 3125364"/>
                <a:gd name="connsiteX4-259" fmla="*/ 947503 w 988676"/>
                <a:gd name="connsiteY4-260" fmla="*/ 2857837 h 3125364"/>
                <a:gd name="connsiteX5-261" fmla="*/ 947500 w 988676"/>
                <a:gd name="connsiteY5-262" fmla="*/ 2866075 h 3125364"/>
                <a:gd name="connsiteX6-263" fmla="*/ 86438 w 988676"/>
                <a:gd name="connsiteY6-264" fmla="*/ 3125364 h 3125364"/>
                <a:gd name="connsiteX0-265" fmla="*/ 86438 w 1010085"/>
                <a:gd name="connsiteY0-266" fmla="*/ 3125364 h 3125364"/>
                <a:gd name="connsiteX1-267" fmla="*/ 0 w 1010085"/>
                <a:gd name="connsiteY1-268" fmla="*/ 0 h 3125364"/>
                <a:gd name="connsiteX2-269" fmla="*/ 1010085 w 1010085"/>
                <a:gd name="connsiteY2-270" fmla="*/ 760113 h 3125364"/>
                <a:gd name="connsiteX3-271" fmla="*/ 967299 w 1010085"/>
                <a:gd name="connsiteY3-272" fmla="*/ 2840091 h 3125364"/>
                <a:gd name="connsiteX4-273" fmla="*/ 947503 w 1010085"/>
                <a:gd name="connsiteY4-274" fmla="*/ 2857837 h 3125364"/>
                <a:gd name="connsiteX5-275" fmla="*/ 947500 w 1010085"/>
                <a:gd name="connsiteY5-276" fmla="*/ 2866075 h 3125364"/>
                <a:gd name="connsiteX6-277" fmla="*/ 86438 w 1010085"/>
                <a:gd name="connsiteY6-278" fmla="*/ 3125364 h 3125364"/>
                <a:gd name="connsiteX0-279" fmla="*/ 86438 w 1010085"/>
                <a:gd name="connsiteY0-280" fmla="*/ 3125364 h 3125364"/>
                <a:gd name="connsiteX1-281" fmla="*/ 0 w 1010085"/>
                <a:gd name="connsiteY1-282" fmla="*/ 0 h 3125364"/>
                <a:gd name="connsiteX2-283" fmla="*/ 1010085 w 1010085"/>
                <a:gd name="connsiteY2-284" fmla="*/ 760113 h 3125364"/>
                <a:gd name="connsiteX3-285" fmla="*/ 967299 w 1010085"/>
                <a:gd name="connsiteY3-286" fmla="*/ 2840091 h 3125364"/>
                <a:gd name="connsiteX4-287" fmla="*/ 947503 w 1010085"/>
                <a:gd name="connsiteY4-288" fmla="*/ 2857837 h 3125364"/>
                <a:gd name="connsiteX5-289" fmla="*/ 86438 w 1010085"/>
                <a:gd name="connsiteY5-290" fmla="*/ 3125364 h 3125364"/>
                <a:gd name="connsiteX0-291" fmla="*/ 86438 w 1010085"/>
                <a:gd name="connsiteY0-292" fmla="*/ 3125364 h 3125364"/>
                <a:gd name="connsiteX1-293" fmla="*/ 0 w 1010085"/>
                <a:gd name="connsiteY1-294" fmla="*/ 0 h 3125364"/>
                <a:gd name="connsiteX2-295" fmla="*/ 1010085 w 1010085"/>
                <a:gd name="connsiteY2-296" fmla="*/ 760113 h 3125364"/>
                <a:gd name="connsiteX3-297" fmla="*/ 967299 w 1010085"/>
                <a:gd name="connsiteY3-298" fmla="*/ 2840091 h 3125364"/>
                <a:gd name="connsiteX4-299" fmla="*/ 86438 w 1010085"/>
                <a:gd name="connsiteY4-300" fmla="*/ 3125364 h 3125364"/>
                <a:gd name="connsiteX0-301" fmla="*/ 0 w 1011416"/>
                <a:gd name="connsiteY0-302" fmla="*/ 3647991 h 3647991"/>
                <a:gd name="connsiteX1-303" fmla="*/ 1331 w 1011416"/>
                <a:gd name="connsiteY1-304" fmla="*/ 0 h 3647991"/>
                <a:gd name="connsiteX2-305" fmla="*/ 1011416 w 1011416"/>
                <a:gd name="connsiteY2-306" fmla="*/ 760113 h 3647991"/>
                <a:gd name="connsiteX3-307" fmla="*/ 968630 w 1011416"/>
                <a:gd name="connsiteY3-308" fmla="*/ 2840091 h 3647991"/>
                <a:gd name="connsiteX4-309" fmla="*/ 0 w 1011416"/>
                <a:gd name="connsiteY4-310" fmla="*/ 3647991 h 3647991"/>
                <a:gd name="connsiteX0-311" fmla="*/ 0 w 1013586"/>
                <a:gd name="connsiteY0-312" fmla="*/ 3647991 h 3647991"/>
                <a:gd name="connsiteX1-313" fmla="*/ 1331 w 1013586"/>
                <a:gd name="connsiteY1-314" fmla="*/ 0 h 3647991"/>
                <a:gd name="connsiteX2-315" fmla="*/ 1011416 w 1013586"/>
                <a:gd name="connsiteY2-316" fmla="*/ 760113 h 3647991"/>
                <a:gd name="connsiteX3-317" fmla="*/ 1013586 w 1013586"/>
                <a:gd name="connsiteY3-318" fmla="*/ 2877044 h 3647991"/>
                <a:gd name="connsiteX4-319" fmla="*/ 0 w 1013586"/>
                <a:gd name="connsiteY4-320" fmla="*/ 3647991 h 3647991"/>
                <a:gd name="connsiteX0-321" fmla="*/ 0 w 1013586"/>
                <a:gd name="connsiteY0-322" fmla="*/ 3647991 h 3647991"/>
                <a:gd name="connsiteX1-323" fmla="*/ 1331 w 1013586"/>
                <a:gd name="connsiteY1-324" fmla="*/ 0 h 3647991"/>
                <a:gd name="connsiteX2-325" fmla="*/ 1011416 w 1013586"/>
                <a:gd name="connsiteY2-326" fmla="*/ 760113 h 3647991"/>
                <a:gd name="connsiteX3-327" fmla="*/ 1013586 w 1013586"/>
                <a:gd name="connsiteY3-328" fmla="*/ 2877044 h 3647991"/>
                <a:gd name="connsiteX4-329" fmla="*/ 0 w 1013586"/>
                <a:gd name="connsiteY4-330" fmla="*/ 3647991 h 3647991"/>
                <a:gd name="connsiteX0-331" fmla="*/ 0 w 1013586"/>
                <a:gd name="connsiteY0-332" fmla="*/ 3647991 h 3647991"/>
                <a:gd name="connsiteX1-333" fmla="*/ 1331 w 1013586"/>
                <a:gd name="connsiteY1-334" fmla="*/ 0 h 3647991"/>
                <a:gd name="connsiteX2-335" fmla="*/ 1011416 w 1013586"/>
                <a:gd name="connsiteY2-336" fmla="*/ 760113 h 3647991"/>
                <a:gd name="connsiteX3-337" fmla="*/ 1013586 w 1013586"/>
                <a:gd name="connsiteY3-338" fmla="*/ 2877044 h 3647991"/>
                <a:gd name="connsiteX4-339" fmla="*/ 0 w 1013586"/>
                <a:gd name="connsiteY4-340" fmla="*/ 3647991 h 3647991"/>
                <a:gd name="connsiteX0-341" fmla="*/ 0 w 1013586"/>
                <a:gd name="connsiteY0-342" fmla="*/ 3647991 h 3647991"/>
                <a:gd name="connsiteX1-343" fmla="*/ 1331 w 1013586"/>
                <a:gd name="connsiteY1-344" fmla="*/ 0 h 3647991"/>
                <a:gd name="connsiteX2-345" fmla="*/ 1011416 w 1013586"/>
                <a:gd name="connsiteY2-346" fmla="*/ 760113 h 3647991"/>
                <a:gd name="connsiteX3-347" fmla="*/ 1013586 w 1013586"/>
                <a:gd name="connsiteY3-348" fmla="*/ 2877044 h 3647991"/>
                <a:gd name="connsiteX4-349" fmla="*/ 0 w 1013586"/>
                <a:gd name="connsiteY4-350" fmla="*/ 3647991 h 3647991"/>
                <a:gd name="connsiteX0-351" fmla="*/ 0 w 1013586"/>
                <a:gd name="connsiteY0-352" fmla="*/ 3647991 h 3647991"/>
                <a:gd name="connsiteX1-353" fmla="*/ 1331 w 1013586"/>
                <a:gd name="connsiteY1-354" fmla="*/ 0 h 3647991"/>
                <a:gd name="connsiteX2-355" fmla="*/ 1011416 w 1013586"/>
                <a:gd name="connsiteY2-356" fmla="*/ 760113 h 3647991"/>
                <a:gd name="connsiteX3-357" fmla="*/ 1013586 w 1013586"/>
                <a:gd name="connsiteY3-358" fmla="*/ 2877044 h 3647991"/>
                <a:gd name="connsiteX4-359" fmla="*/ 0 w 1013586"/>
                <a:gd name="connsiteY4-360" fmla="*/ 3647991 h 3647991"/>
                <a:gd name="connsiteX0-361" fmla="*/ 0 w 1013586"/>
                <a:gd name="connsiteY0-362" fmla="*/ 3647991 h 3647991"/>
                <a:gd name="connsiteX1-363" fmla="*/ 1331 w 1013586"/>
                <a:gd name="connsiteY1-364" fmla="*/ 0 h 3647991"/>
                <a:gd name="connsiteX2-365" fmla="*/ 1011416 w 1013586"/>
                <a:gd name="connsiteY2-366" fmla="*/ 760113 h 3647991"/>
                <a:gd name="connsiteX3-367" fmla="*/ 1013586 w 1013586"/>
                <a:gd name="connsiteY3-368" fmla="*/ 2877044 h 3647991"/>
                <a:gd name="connsiteX4-369" fmla="*/ 0 w 1013586"/>
                <a:gd name="connsiteY4-370" fmla="*/ 3647991 h 3647991"/>
                <a:gd name="connsiteX0-371" fmla="*/ 0 w 1013586"/>
                <a:gd name="connsiteY0-372" fmla="*/ 3647991 h 3647991"/>
                <a:gd name="connsiteX1-373" fmla="*/ 1331 w 1013586"/>
                <a:gd name="connsiteY1-374" fmla="*/ 0 h 3647991"/>
                <a:gd name="connsiteX2-375" fmla="*/ 1011416 w 1013586"/>
                <a:gd name="connsiteY2-376" fmla="*/ 760113 h 3647991"/>
                <a:gd name="connsiteX3-377" fmla="*/ 1013586 w 1013586"/>
                <a:gd name="connsiteY3-378" fmla="*/ 2877044 h 3647991"/>
                <a:gd name="connsiteX4-379" fmla="*/ 0 w 1013586"/>
                <a:gd name="connsiteY4-380" fmla="*/ 3647991 h 3647991"/>
                <a:gd name="connsiteX0-381" fmla="*/ 0 w 1013586"/>
                <a:gd name="connsiteY0-382" fmla="*/ 3647991 h 3647991"/>
                <a:gd name="connsiteX1-383" fmla="*/ 1331 w 1013586"/>
                <a:gd name="connsiteY1-384" fmla="*/ 0 h 3647991"/>
                <a:gd name="connsiteX2-385" fmla="*/ 1011416 w 1013586"/>
                <a:gd name="connsiteY2-386" fmla="*/ 760113 h 3647991"/>
                <a:gd name="connsiteX3-387" fmla="*/ 1013586 w 1013586"/>
                <a:gd name="connsiteY3-388" fmla="*/ 2884963 h 3647991"/>
                <a:gd name="connsiteX4-389" fmla="*/ 0 w 1013586"/>
                <a:gd name="connsiteY4-390" fmla="*/ 3647991 h 3647991"/>
                <a:gd name="connsiteX0-391" fmla="*/ 0 w 1013586"/>
                <a:gd name="connsiteY0-392" fmla="*/ 3647991 h 3647991"/>
                <a:gd name="connsiteX1-393" fmla="*/ 1331 w 1013586"/>
                <a:gd name="connsiteY1-394" fmla="*/ 0 h 3647991"/>
                <a:gd name="connsiteX2-395" fmla="*/ 936935 w 1013586"/>
                <a:gd name="connsiteY2-396" fmla="*/ 687589 h 3647991"/>
                <a:gd name="connsiteX3-397" fmla="*/ 1013586 w 1013586"/>
                <a:gd name="connsiteY3-398" fmla="*/ 2884963 h 3647991"/>
                <a:gd name="connsiteX4-399" fmla="*/ 0 w 1013586"/>
                <a:gd name="connsiteY4-400" fmla="*/ 3647991 h 3647991"/>
                <a:gd name="connsiteX0-401" fmla="*/ 0 w 937067"/>
                <a:gd name="connsiteY0-402" fmla="*/ 3647991 h 3647991"/>
                <a:gd name="connsiteX1-403" fmla="*/ 1331 w 937067"/>
                <a:gd name="connsiteY1-404" fmla="*/ 0 h 3647991"/>
                <a:gd name="connsiteX2-405" fmla="*/ 936935 w 937067"/>
                <a:gd name="connsiteY2-406" fmla="*/ 687589 h 3647991"/>
                <a:gd name="connsiteX3-407" fmla="*/ 935867 w 937067"/>
                <a:gd name="connsiteY3-408" fmla="*/ 2921226 h 3647991"/>
                <a:gd name="connsiteX4-409" fmla="*/ 0 w 937067"/>
                <a:gd name="connsiteY4-410" fmla="*/ 3647991 h 3647991"/>
                <a:gd name="connsiteX0-411" fmla="*/ 53721 w 990788"/>
                <a:gd name="connsiteY0-412" fmla="*/ 3793040 h 3793040"/>
                <a:gd name="connsiteX1-413" fmla="*/ 2 w 990788"/>
                <a:gd name="connsiteY1-414" fmla="*/ -1 h 3793040"/>
                <a:gd name="connsiteX2-415" fmla="*/ 990656 w 990788"/>
                <a:gd name="connsiteY2-416" fmla="*/ 832638 h 3793040"/>
                <a:gd name="connsiteX3-417" fmla="*/ 989588 w 990788"/>
                <a:gd name="connsiteY3-418" fmla="*/ 3066275 h 3793040"/>
                <a:gd name="connsiteX4-419" fmla="*/ 53721 w 990788"/>
                <a:gd name="connsiteY4-420" fmla="*/ 3793040 h 3793040"/>
                <a:gd name="connsiteX0-421" fmla="*/ 0 w 992117"/>
                <a:gd name="connsiteY0-422" fmla="*/ 3872819 h 3872818"/>
                <a:gd name="connsiteX1-423" fmla="*/ 1331 w 992117"/>
                <a:gd name="connsiteY1-424" fmla="*/ 1 h 3872818"/>
                <a:gd name="connsiteX2-425" fmla="*/ 991985 w 992117"/>
                <a:gd name="connsiteY2-426" fmla="*/ 832640 h 3872818"/>
                <a:gd name="connsiteX3-427" fmla="*/ 990917 w 992117"/>
                <a:gd name="connsiteY3-428" fmla="*/ 3066277 h 3872818"/>
                <a:gd name="connsiteX4-429" fmla="*/ 0 w 992117"/>
                <a:gd name="connsiteY4-430" fmla="*/ 3872819 h 3872818"/>
                <a:gd name="connsiteX0-431" fmla="*/ 0 w 992117"/>
                <a:gd name="connsiteY0-432" fmla="*/ 3872817 h 3872818"/>
                <a:gd name="connsiteX1-433" fmla="*/ 1331 w 992117"/>
                <a:gd name="connsiteY1-434" fmla="*/ -1 h 3872818"/>
                <a:gd name="connsiteX2-435" fmla="*/ 991985 w 992117"/>
                <a:gd name="connsiteY2-436" fmla="*/ 832638 h 3872818"/>
                <a:gd name="connsiteX3-437" fmla="*/ 990917 w 992117"/>
                <a:gd name="connsiteY3-438" fmla="*/ 3066275 h 3872818"/>
                <a:gd name="connsiteX4-439" fmla="*/ 0 w 992117"/>
                <a:gd name="connsiteY4-440" fmla="*/ 3872817 h 3872818"/>
                <a:gd name="connsiteX0-441" fmla="*/ 0 w 992117"/>
                <a:gd name="connsiteY0-442" fmla="*/ 3872819 h 3872818"/>
                <a:gd name="connsiteX1-443" fmla="*/ 1331 w 992117"/>
                <a:gd name="connsiteY1-444" fmla="*/ 1 h 3872818"/>
                <a:gd name="connsiteX2-445" fmla="*/ 991985 w 992117"/>
                <a:gd name="connsiteY2-446" fmla="*/ 832640 h 3872818"/>
                <a:gd name="connsiteX3-447" fmla="*/ 990917 w 992117"/>
                <a:gd name="connsiteY3-448" fmla="*/ 3066277 h 3872818"/>
                <a:gd name="connsiteX4-449" fmla="*/ 0 w 992117"/>
                <a:gd name="connsiteY4-450" fmla="*/ 3872819 h 3872818"/>
                <a:gd name="connsiteX0-451" fmla="*/ 0 w 992117"/>
                <a:gd name="connsiteY0-452" fmla="*/ 3872817 h 3872818"/>
                <a:gd name="connsiteX1-453" fmla="*/ 1331 w 992117"/>
                <a:gd name="connsiteY1-454" fmla="*/ -1 h 3872818"/>
                <a:gd name="connsiteX2-455" fmla="*/ 991985 w 992117"/>
                <a:gd name="connsiteY2-456" fmla="*/ 832638 h 3872818"/>
                <a:gd name="connsiteX3-457" fmla="*/ 990917 w 992117"/>
                <a:gd name="connsiteY3-458" fmla="*/ 3066275 h 3872818"/>
                <a:gd name="connsiteX4-459" fmla="*/ 0 w 992117"/>
                <a:gd name="connsiteY4-460" fmla="*/ 3872817 h 3872818"/>
                <a:gd name="connsiteX0-461" fmla="*/ 0 w 992117"/>
                <a:gd name="connsiteY0-462" fmla="*/ 3872819 h 3872818"/>
                <a:gd name="connsiteX1-463" fmla="*/ 1331 w 992117"/>
                <a:gd name="connsiteY1-464" fmla="*/ 1 h 3872818"/>
                <a:gd name="connsiteX2-465" fmla="*/ 991985 w 992117"/>
                <a:gd name="connsiteY2-466" fmla="*/ 832640 h 3872818"/>
                <a:gd name="connsiteX3-467" fmla="*/ 990917 w 992117"/>
                <a:gd name="connsiteY3-468" fmla="*/ 3066277 h 3872818"/>
                <a:gd name="connsiteX4-469" fmla="*/ 0 w 992117"/>
                <a:gd name="connsiteY4-470" fmla="*/ 3872819 h 3872818"/>
                <a:gd name="connsiteX0-471" fmla="*/ 0 w 992117"/>
                <a:gd name="connsiteY0-472" fmla="*/ 3887322 h 3887323"/>
                <a:gd name="connsiteX1-473" fmla="*/ 1331 w 992117"/>
                <a:gd name="connsiteY1-474" fmla="*/ -1 h 3887323"/>
                <a:gd name="connsiteX2-475" fmla="*/ 991985 w 992117"/>
                <a:gd name="connsiteY2-476" fmla="*/ 832638 h 3887323"/>
                <a:gd name="connsiteX3-477" fmla="*/ 990917 w 992117"/>
                <a:gd name="connsiteY3-478" fmla="*/ 3066275 h 3887323"/>
                <a:gd name="connsiteX4-479" fmla="*/ 0 w 992117"/>
                <a:gd name="connsiteY4-480" fmla="*/ 3887322 h 3887323"/>
                <a:gd name="connsiteX0-481" fmla="*/ 0 w 992117"/>
                <a:gd name="connsiteY0-482" fmla="*/ 3887324 h 3887323"/>
                <a:gd name="connsiteX1-483" fmla="*/ 1331 w 992117"/>
                <a:gd name="connsiteY1-484" fmla="*/ 1 h 3887323"/>
                <a:gd name="connsiteX2-485" fmla="*/ 991985 w 992117"/>
                <a:gd name="connsiteY2-486" fmla="*/ 832640 h 3887323"/>
                <a:gd name="connsiteX3-487" fmla="*/ 990917 w 992117"/>
                <a:gd name="connsiteY3-488" fmla="*/ 3066277 h 3887323"/>
                <a:gd name="connsiteX4-489" fmla="*/ 0 w 992117"/>
                <a:gd name="connsiteY4-490" fmla="*/ 3887324 h 3887323"/>
                <a:gd name="connsiteX0-491" fmla="*/ 0 w 992117"/>
                <a:gd name="connsiteY0-492" fmla="*/ 3887322 h 3887323"/>
                <a:gd name="connsiteX1-493" fmla="*/ 1331 w 992117"/>
                <a:gd name="connsiteY1-494" fmla="*/ -1 h 3887323"/>
                <a:gd name="connsiteX2-495" fmla="*/ 991985 w 992117"/>
                <a:gd name="connsiteY2-496" fmla="*/ 832638 h 3887323"/>
                <a:gd name="connsiteX3-497" fmla="*/ 990917 w 992117"/>
                <a:gd name="connsiteY3-498" fmla="*/ 3066275 h 3887323"/>
                <a:gd name="connsiteX4-499" fmla="*/ 0 w 992117"/>
                <a:gd name="connsiteY4-500" fmla="*/ 3887322 h 3887323"/>
                <a:gd name="connsiteX0-501" fmla="*/ 0 w 992117"/>
                <a:gd name="connsiteY0-502" fmla="*/ 3887324 h 3887323"/>
                <a:gd name="connsiteX1-503" fmla="*/ 1331 w 992117"/>
                <a:gd name="connsiteY1-504" fmla="*/ 1 h 3887323"/>
                <a:gd name="connsiteX2-505" fmla="*/ 991985 w 992117"/>
                <a:gd name="connsiteY2-506" fmla="*/ 832640 h 3887323"/>
                <a:gd name="connsiteX3-507" fmla="*/ 990917 w 992117"/>
                <a:gd name="connsiteY3-508" fmla="*/ 3066277 h 3887323"/>
                <a:gd name="connsiteX4-509" fmla="*/ 0 w 992117"/>
                <a:gd name="connsiteY4-510" fmla="*/ 3887324 h 3887323"/>
                <a:gd name="connsiteX0-511" fmla="*/ 0 w 992117"/>
                <a:gd name="connsiteY0-512" fmla="*/ 3887322 h 3887323"/>
                <a:gd name="connsiteX1-513" fmla="*/ 1331 w 992117"/>
                <a:gd name="connsiteY1-514" fmla="*/ -1 h 3887323"/>
                <a:gd name="connsiteX2-515" fmla="*/ 991985 w 992117"/>
                <a:gd name="connsiteY2-516" fmla="*/ 832638 h 3887323"/>
                <a:gd name="connsiteX3-517" fmla="*/ 990917 w 992117"/>
                <a:gd name="connsiteY3-518" fmla="*/ 3066275 h 3887323"/>
                <a:gd name="connsiteX4-519" fmla="*/ 0 w 992117"/>
                <a:gd name="connsiteY4-520" fmla="*/ 3887322 h 3887323"/>
                <a:gd name="connsiteX0-521" fmla="*/ 0 w 992117"/>
                <a:gd name="connsiteY0-522" fmla="*/ 3887324 h 3887323"/>
                <a:gd name="connsiteX1-523" fmla="*/ 1331 w 992117"/>
                <a:gd name="connsiteY1-524" fmla="*/ 1 h 3887323"/>
                <a:gd name="connsiteX2-525" fmla="*/ 991985 w 992117"/>
                <a:gd name="connsiteY2-526" fmla="*/ 832640 h 3887323"/>
                <a:gd name="connsiteX3-527" fmla="*/ 990917 w 992117"/>
                <a:gd name="connsiteY3-528" fmla="*/ 3066277 h 3887323"/>
                <a:gd name="connsiteX4-529" fmla="*/ 0 w 992117"/>
                <a:gd name="connsiteY4-530" fmla="*/ 3887324 h 3887323"/>
                <a:gd name="connsiteX0-531" fmla="*/ 0 w 992117"/>
                <a:gd name="connsiteY0-532" fmla="*/ 3887322 h 3887323"/>
                <a:gd name="connsiteX1-533" fmla="*/ 1331 w 992117"/>
                <a:gd name="connsiteY1-534" fmla="*/ -1 h 3887323"/>
                <a:gd name="connsiteX2-535" fmla="*/ 991985 w 992117"/>
                <a:gd name="connsiteY2-536" fmla="*/ 832638 h 3887323"/>
                <a:gd name="connsiteX3-537" fmla="*/ 990917 w 992117"/>
                <a:gd name="connsiteY3-538" fmla="*/ 3066275 h 3887323"/>
                <a:gd name="connsiteX4-539" fmla="*/ 0 w 992117"/>
                <a:gd name="connsiteY4-540" fmla="*/ 3887322 h 3887323"/>
                <a:gd name="connsiteX0-541" fmla="*/ 0 w 992117"/>
                <a:gd name="connsiteY0-542" fmla="*/ 3887324 h 3887323"/>
                <a:gd name="connsiteX1-543" fmla="*/ 1331 w 992117"/>
                <a:gd name="connsiteY1-544" fmla="*/ 1 h 3887323"/>
                <a:gd name="connsiteX2-545" fmla="*/ 991985 w 992117"/>
                <a:gd name="connsiteY2-546" fmla="*/ 832640 h 3887323"/>
                <a:gd name="connsiteX3-547" fmla="*/ 990917 w 992117"/>
                <a:gd name="connsiteY3-548" fmla="*/ 3066277 h 3887323"/>
                <a:gd name="connsiteX4-549" fmla="*/ 0 w 992117"/>
                <a:gd name="connsiteY4-550" fmla="*/ 3887324 h 3887323"/>
                <a:gd name="connsiteX0-551" fmla="*/ 0 w 992117"/>
                <a:gd name="connsiteY0-552" fmla="*/ 3887322 h 3887323"/>
                <a:gd name="connsiteX1-553" fmla="*/ 1331 w 992117"/>
                <a:gd name="connsiteY1-554" fmla="*/ -1 h 3887323"/>
                <a:gd name="connsiteX2-555" fmla="*/ 991985 w 992117"/>
                <a:gd name="connsiteY2-556" fmla="*/ 832638 h 3887323"/>
                <a:gd name="connsiteX3-557" fmla="*/ 990917 w 992117"/>
                <a:gd name="connsiteY3-558" fmla="*/ 3066275 h 3887323"/>
                <a:gd name="connsiteX4-559" fmla="*/ 0 w 992117"/>
                <a:gd name="connsiteY4-560" fmla="*/ 3887322 h 3887323"/>
                <a:gd name="connsiteX0-561" fmla="*/ 0 w 1051484"/>
                <a:gd name="connsiteY0-562" fmla="*/ 3887324 h 3887323"/>
                <a:gd name="connsiteX1-563" fmla="*/ 1331 w 1051484"/>
                <a:gd name="connsiteY1-564" fmla="*/ 1 h 3887323"/>
                <a:gd name="connsiteX2-565" fmla="*/ 991985 w 1051484"/>
                <a:gd name="connsiteY2-566" fmla="*/ 832640 h 3887323"/>
                <a:gd name="connsiteX3-567" fmla="*/ 990917 w 1051484"/>
                <a:gd name="connsiteY3-568" fmla="*/ 3066277 h 3887323"/>
                <a:gd name="connsiteX4-569" fmla="*/ 0 w 1051484"/>
                <a:gd name="connsiteY4-570" fmla="*/ 3887324 h 3887323"/>
                <a:gd name="connsiteX0-571" fmla="*/ 0 w 1070795"/>
                <a:gd name="connsiteY0-572" fmla="*/ 3887322 h 3887323"/>
                <a:gd name="connsiteX1-573" fmla="*/ 1331 w 1070795"/>
                <a:gd name="connsiteY1-574" fmla="*/ -1 h 3887323"/>
                <a:gd name="connsiteX2-575" fmla="*/ 991985 w 1070795"/>
                <a:gd name="connsiteY2-576" fmla="*/ 832638 h 3887323"/>
                <a:gd name="connsiteX3-577" fmla="*/ 990917 w 1070795"/>
                <a:gd name="connsiteY3-578" fmla="*/ 3066275 h 3887323"/>
                <a:gd name="connsiteX4-579" fmla="*/ 0 w 1070795"/>
                <a:gd name="connsiteY4-580" fmla="*/ 3887322 h 3887323"/>
                <a:gd name="connsiteX0-581" fmla="*/ 0 w 1064067"/>
                <a:gd name="connsiteY0-582" fmla="*/ 3887324 h 3887323"/>
                <a:gd name="connsiteX1-583" fmla="*/ 1331 w 1064067"/>
                <a:gd name="connsiteY1-584" fmla="*/ 1 h 3887323"/>
                <a:gd name="connsiteX2-585" fmla="*/ 991985 w 1064067"/>
                <a:gd name="connsiteY2-586" fmla="*/ 832640 h 3887323"/>
                <a:gd name="connsiteX3-587" fmla="*/ 990917 w 1064067"/>
                <a:gd name="connsiteY3-588" fmla="*/ 3066277 h 3887323"/>
                <a:gd name="connsiteX4-589" fmla="*/ 0 w 1064067"/>
                <a:gd name="connsiteY4-590" fmla="*/ 3887324 h 3887323"/>
                <a:gd name="connsiteX0-591" fmla="*/ 0 w 1063010"/>
                <a:gd name="connsiteY0-592" fmla="*/ 3887322 h 3887323"/>
                <a:gd name="connsiteX1-593" fmla="*/ 1331 w 1063010"/>
                <a:gd name="connsiteY1-594" fmla="*/ -1 h 3887323"/>
                <a:gd name="connsiteX2-595" fmla="*/ 991985 w 1063010"/>
                <a:gd name="connsiteY2-596" fmla="*/ 832638 h 3887323"/>
                <a:gd name="connsiteX3-597" fmla="*/ 990917 w 1063010"/>
                <a:gd name="connsiteY3-598" fmla="*/ 3066275 h 3887323"/>
                <a:gd name="connsiteX4-599" fmla="*/ 0 w 1063010"/>
                <a:gd name="connsiteY4-600" fmla="*/ 3887322 h 3887323"/>
                <a:gd name="connsiteX0-601" fmla="*/ 0 w 1057682"/>
                <a:gd name="connsiteY0-602" fmla="*/ 3887324 h 3887323"/>
                <a:gd name="connsiteX1-603" fmla="*/ 1331 w 1057682"/>
                <a:gd name="connsiteY1-604" fmla="*/ 1 h 3887323"/>
                <a:gd name="connsiteX2-605" fmla="*/ 991985 w 1057682"/>
                <a:gd name="connsiteY2-606" fmla="*/ 832640 h 3887323"/>
                <a:gd name="connsiteX3-607" fmla="*/ 990917 w 1057682"/>
                <a:gd name="connsiteY3-608" fmla="*/ 3066277 h 3887323"/>
                <a:gd name="connsiteX4-609" fmla="*/ 0 w 1057682"/>
                <a:gd name="connsiteY4-610" fmla="*/ 3887324 h 3887323"/>
                <a:gd name="connsiteX0-611" fmla="*/ 0 w 1057682"/>
                <a:gd name="connsiteY0-612" fmla="*/ 3887322 h 3887323"/>
                <a:gd name="connsiteX1-613" fmla="*/ 1331 w 1057682"/>
                <a:gd name="connsiteY1-614" fmla="*/ -1 h 3887323"/>
                <a:gd name="connsiteX2-615" fmla="*/ 991985 w 1057682"/>
                <a:gd name="connsiteY2-616" fmla="*/ 832638 h 3887323"/>
                <a:gd name="connsiteX3-617" fmla="*/ 990917 w 1057682"/>
                <a:gd name="connsiteY3-618" fmla="*/ 3066275 h 3887323"/>
                <a:gd name="connsiteX4-619" fmla="*/ 0 w 1057682"/>
                <a:gd name="connsiteY4-620" fmla="*/ 3887322 h 3887323"/>
                <a:gd name="connsiteX0-621" fmla="*/ 0 w 1057682"/>
                <a:gd name="connsiteY0-622" fmla="*/ 3887324 h 3887323"/>
                <a:gd name="connsiteX1-623" fmla="*/ 1331 w 1057682"/>
                <a:gd name="connsiteY1-624" fmla="*/ 1 h 3887323"/>
                <a:gd name="connsiteX2-625" fmla="*/ 991985 w 1057682"/>
                <a:gd name="connsiteY2-626" fmla="*/ 832640 h 3887323"/>
                <a:gd name="connsiteX3-627" fmla="*/ 990917 w 1057682"/>
                <a:gd name="connsiteY3-628" fmla="*/ 3066277 h 3887323"/>
                <a:gd name="connsiteX4-629" fmla="*/ 0 w 1057682"/>
                <a:gd name="connsiteY4-630" fmla="*/ 3887324 h 3887323"/>
                <a:gd name="connsiteX0-631" fmla="*/ 0 w 1060532"/>
                <a:gd name="connsiteY0-632" fmla="*/ 3887324 h 3887323"/>
                <a:gd name="connsiteX1-633" fmla="*/ 1331 w 1060532"/>
                <a:gd name="connsiteY1-634" fmla="*/ 1 h 3887323"/>
                <a:gd name="connsiteX2-635" fmla="*/ 998463 w 1060532"/>
                <a:gd name="connsiteY2-636" fmla="*/ 748679 h 3887323"/>
                <a:gd name="connsiteX3-637" fmla="*/ 990917 w 1060532"/>
                <a:gd name="connsiteY3-638" fmla="*/ 3066277 h 3887323"/>
                <a:gd name="connsiteX4-639" fmla="*/ 0 w 1060532"/>
                <a:gd name="connsiteY4-640" fmla="*/ 3887324 h 3887323"/>
                <a:gd name="connsiteX0-641" fmla="*/ 0 w 1066671"/>
                <a:gd name="connsiteY0-642" fmla="*/ 3887324 h 3887323"/>
                <a:gd name="connsiteX1-643" fmla="*/ 1331 w 1066671"/>
                <a:gd name="connsiteY1-644" fmla="*/ 1 h 3887323"/>
                <a:gd name="connsiteX2-645" fmla="*/ 998463 w 1066671"/>
                <a:gd name="connsiteY2-646" fmla="*/ 748679 h 3887323"/>
                <a:gd name="connsiteX3-647" fmla="*/ 1001712 w 1066671"/>
                <a:gd name="connsiteY3-648" fmla="*/ 3133444 h 3887323"/>
                <a:gd name="connsiteX4-649" fmla="*/ 0 w 1066671"/>
                <a:gd name="connsiteY4-650" fmla="*/ 3887324 h 3887323"/>
                <a:gd name="connsiteX0-651" fmla="*/ 0 w 1073890"/>
                <a:gd name="connsiteY0-652" fmla="*/ 3887324 h 3887323"/>
                <a:gd name="connsiteX1-653" fmla="*/ 1331 w 1073890"/>
                <a:gd name="connsiteY1-654" fmla="*/ 1 h 3887323"/>
                <a:gd name="connsiteX2-655" fmla="*/ 998463 w 1073890"/>
                <a:gd name="connsiteY2-656" fmla="*/ 748679 h 3887323"/>
                <a:gd name="connsiteX3-657" fmla="*/ 1001712 w 1073890"/>
                <a:gd name="connsiteY3-658" fmla="*/ 3133444 h 3887323"/>
                <a:gd name="connsiteX4-659" fmla="*/ 0 w 1073890"/>
                <a:gd name="connsiteY4-660" fmla="*/ 3887324 h 3887323"/>
                <a:gd name="connsiteX0-661" fmla="*/ 0 w 1078749"/>
                <a:gd name="connsiteY0-662" fmla="*/ 3887324 h 3887323"/>
                <a:gd name="connsiteX1-663" fmla="*/ 1331 w 1078749"/>
                <a:gd name="connsiteY1-664" fmla="*/ 1 h 3887323"/>
                <a:gd name="connsiteX2-665" fmla="*/ 998463 w 1078749"/>
                <a:gd name="connsiteY2-666" fmla="*/ 748679 h 3887323"/>
                <a:gd name="connsiteX3-667" fmla="*/ 1001712 w 1078749"/>
                <a:gd name="connsiteY3-668" fmla="*/ 3133444 h 3887323"/>
                <a:gd name="connsiteX4-669" fmla="*/ 0 w 1078749"/>
                <a:gd name="connsiteY4-670" fmla="*/ 3887324 h 3887323"/>
                <a:gd name="connsiteX0-671" fmla="*/ 0 w 1080546"/>
                <a:gd name="connsiteY0-672" fmla="*/ 3887324 h 3887323"/>
                <a:gd name="connsiteX1-673" fmla="*/ 1331 w 1080546"/>
                <a:gd name="connsiteY1-674" fmla="*/ 1 h 3887323"/>
                <a:gd name="connsiteX2-675" fmla="*/ 998463 w 1080546"/>
                <a:gd name="connsiteY2-676" fmla="*/ 748679 h 3887323"/>
                <a:gd name="connsiteX3-677" fmla="*/ 1001712 w 1080546"/>
                <a:gd name="connsiteY3-678" fmla="*/ 3133444 h 3887323"/>
                <a:gd name="connsiteX4-679" fmla="*/ 0 w 1080546"/>
                <a:gd name="connsiteY4-680" fmla="*/ 3887324 h 3887323"/>
                <a:gd name="connsiteX0-681" fmla="*/ 0 w 1083447"/>
                <a:gd name="connsiteY0-682" fmla="*/ 3887324 h 3887323"/>
                <a:gd name="connsiteX1-683" fmla="*/ 1331 w 1083447"/>
                <a:gd name="connsiteY1-684" fmla="*/ 1 h 3887323"/>
                <a:gd name="connsiteX2-685" fmla="*/ 998463 w 1083447"/>
                <a:gd name="connsiteY2-686" fmla="*/ 748679 h 3887323"/>
                <a:gd name="connsiteX3-687" fmla="*/ 1001712 w 1083447"/>
                <a:gd name="connsiteY3-688" fmla="*/ 3133444 h 3887323"/>
                <a:gd name="connsiteX4-689" fmla="*/ 0 w 1083447"/>
                <a:gd name="connsiteY4-690" fmla="*/ 3887324 h 3887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3447" h="3887323">
                  <a:moveTo>
                    <a:pt x="0" y="3887324"/>
                  </a:moveTo>
                  <a:cubicBezTo>
                    <a:pt x="52262" y="3577885"/>
                    <a:pt x="117471" y="1288520"/>
                    <a:pt x="1331" y="1"/>
                  </a:cubicBezTo>
                  <a:cubicBezTo>
                    <a:pt x="288410" y="307017"/>
                    <a:pt x="706017" y="608565"/>
                    <a:pt x="998463" y="748679"/>
                  </a:cubicBezTo>
                  <a:cubicBezTo>
                    <a:pt x="1091032" y="829104"/>
                    <a:pt x="1129494" y="2809073"/>
                    <a:pt x="1001712" y="3133444"/>
                  </a:cubicBezTo>
                  <a:cubicBezTo>
                    <a:pt x="768469" y="3238739"/>
                    <a:pt x="475969" y="3435708"/>
                    <a:pt x="0" y="3887324"/>
                  </a:cubicBezTo>
                  <a:close/>
                </a:path>
              </a:pathLst>
            </a:custGeom>
            <a:solidFill>
              <a:srgbClr val="084291"/>
            </a:solidFill>
            <a:ln>
              <a:noFill/>
            </a:ln>
            <a:effectLst/>
          </p:spPr>
          <p:txBody>
            <a:bodyPr wrap="square" lIns="50800" tIns="50800" rIns="50800" bIns="50800" anchor="ctr">
              <a:noAutofit/>
            </a:bodyPr>
            <a:lstStyle/>
            <a:p>
              <a:endParaRPr lang="en-US" sz="3200" b="0" dirty="0">
                <a:solidFill>
                  <a:schemeClr val="tx1">
                    <a:lumMod val="85000"/>
                    <a:lumOff val="15000"/>
                  </a:schemeClr>
                </a:solidFill>
                <a:latin typeface="微软雅黑" panose="020B0503020204020204" charset="-122"/>
                <a:ea typeface="微软雅黑" panose="020B0503020204020204" charset="-122"/>
                <a:cs typeface="Helvetica Light" charset="0"/>
                <a:sym typeface="Helvetica Light" charset="0"/>
              </a:endParaRPr>
            </a:p>
          </p:txBody>
        </p:sp>
        <p:sp>
          <p:nvSpPr>
            <p:cNvPr id="16" name="Freeform 23"/>
            <p:cNvSpPr/>
            <p:nvPr/>
          </p:nvSpPr>
          <p:spPr bwMode="auto">
            <a:xfrm rot="5400000">
              <a:off x="5303655" y="2879198"/>
              <a:ext cx="1584084" cy="2564605"/>
            </a:xfrm>
            <a:custGeom>
              <a:avLst/>
              <a:gdLst>
                <a:gd name="connsiteX0" fmla="*/ 0 w 998084"/>
                <a:gd name="connsiteY0" fmla="*/ 3125364 h 3125364"/>
                <a:gd name="connsiteX1" fmla="*/ 3472 w 998084"/>
                <a:gd name="connsiteY1" fmla="*/ 0 h 3125364"/>
                <a:gd name="connsiteX2" fmla="*/ 850855 w 998084"/>
                <a:gd name="connsiteY2" fmla="*/ 255965 h 3125364"/>
                <a:gd name="connsiteX3" fmla="*/ 851273 w 998084"/>
                <a:gd name="connsiteY3" fmla="*/ 255590 h 3125364"/>
                <a:gd name="connsiteX4" fmla="*/ 852117 w 998084"/>
                <a:gd name="connsiteY4" fmla="*/ 256347 h 3125364"/>
                <a:gd name="connsiteX5" fmla="*/ 861860 w 998084"/>
                <a:gd name="connsiteY5" fmla="*/ 259290 h 3125364"/>
                <a:gd name="connsiteX6" fmla="*/ 861858 w 998084"/>
                <a:gd name="connsiteY6" fmla="*/ 265079 h 3125364"/>
                <a:gd name="connsiteX7" fmla="*/ 880861 w 998084"/>
                <a:gd name="connsiteY7" fmla="*/ 282113 h 3125364"/>
                <a:gd name="connsiteX8" fmla="*/ 998084 w 998084"/>
                <a:gd name="connsiteY8" fmla="*/ 1561102 h 3125364"/>
                <a:gd name="connsiteX9" fmla="*/ 880861 w 998084"/>
                <a:gd name="connsiteY9" fmla="*/ 2840091 h 3125364"/>
                <a:gd name="connsiteX10" fmla="*/ 861065 w 998084"/>
                <a:gd name="connsiteY10" fmla="*/ 2857837 h 3125364"/>
                <a:gd name="connsiteX11" fmla="*/ 861062 w 998084"/>
                <a:gd name="connsiteY11" fmla="*/ 2866075 h 3125364"/>
                <a:gd name="connsiteX0-1" fmla="*/ 86438 w 1084522"/>
                <a:gd name="connsiteY0-2" fmla="*/ 3125364 h 3125364"/>
                <a:gd name="connsiteX1-3" fmla="*/ 0 w 1084522"/>
                <a:gd name="connsiteY1-4" fmla="*/ 0 h 3125364"/>
                <a:gd name="connsiteX2-5" fmla="*/ 937293 w 1084522"/>
                <a:gd name="connsiteY2-6" fmla="*/ 255965 h 3125364"/>
                <a:gd name="connsiteX3-7" fmla="*/ 937711 w 1084522"/>
                <a:gd name="connsiteY3-8" fmla="*/ 255590 h 3125364"/>
                <a:gd name="connsiteX4-9" fmla="*/ 938555 w 1084522"/>
                <a:gd name="connsiteY4-10" fmla="*/ 256347 h 3125364"/>
                <a:gd name="connsiteX5-11" fmla="*/ 948298 w 1084522"/>
                <a:gd name="connsiteY5-12" fmla="*/ 259290 h 3125364"/>
                <a:gd name="connsiteX6-13" fmla="*/ 948296 w 1084522"/>
                <a:gd name="connsiteY6-14" fmla="*/ 265079 h 3125364"/>
                <a:gd name="connsiteX7-15" fmla="*/ 967299 w 1084522"/>
                <a:gd name="connsiteY7-16" fmla="*/ 282113 h 3125364"/>
                <a:gd name="connsiteX8-17" fmla="*/ 1084522 w 1084522"/>
                <a:gd name="connsiteY8-18" fmla="*/ 1561102 h 3125364"/>
                <a:gd name="connsiteX9-19" fmla="*/ 967299 w 1084522"/>
                <a:gd name="connsiteY9-20" fmla="*/ 2840091 h 3125364"/>
                <a:gd name="connsiteX10-21" fmla="*/ 947503 w 1084522"/>
                <a:gd name="connsiteY10-22" fmla="*/ 2857837 h 3125364"/>
                <a:gd name="connsiteX11-23" fmla="*/ 947500 w 1084522"/>
                <a:gd name="connsiteY11-24" fmla="*/ 2866075 h 3125364"/>
                <a:gd name="connsiteX12" fmla="*/ 86438 w 1084522"/>
                <a:gd name="connsiteY12" fmla="*/ 3125364 h 3125364"/>
                <a:gd name="connsiteX0-25" fmla="*/ 86438 w 1084522"/>
                <a:gd name="connsiteY0-26" fmla="*/ 3125364 h 3125364"/>
                <a:gd name="connsiteX1-27" fmla="*/ 0 w 1084522"/>
                <a:gd name="connsiteY1-28" fmla="*/ 0 h 3125364"/>
                <a:gd name="connsiteX2-29" fmla="*/ 937293 w 1084522"/>
                <a:gd name="connsiteY2-30" fmla="*/ 255965 h 3125364"/>
                <a:gd name="connsiteX3-31" fmla="*/ 937711 w 1084522"/>
                <a:gd name="connsiteY3-32" fmla="*/ 255590 h 3125364"/>
                <a:gd name="connsiteX4-33" fmla="*/ 938555 w 1084522"/>
                <a:gd name="connsiteY4-34" fmla="*/ 256347 h 3125364"/>
                <a:gd name="connsiteX5-35" fmla="*/ 948298 w 1084522"/>
                <a:gd name="connsiteY5-36" fmla="*/ 259290 h 3125364"/>
                <a:gd name="connsiteX6-37" fmla="*/ 948296 w 1084522"/>
                <a:gd name="connsiteY6-38" fmla="*/ 265079 h 3125364"/>
                <a:gd name="connsiteX7-39" fmla="*/ 1084522 w 1084522"/>
                <a:gd name="connsiteY7-40" fmla="*/ 1561102 h 3125364"/>
                <a:gd name="connsiteX8-41" fmla="*/ 967299 w 1084522"/>
                <a:gd name="connsiteY8-42" fmla="*/ 2840091 h 3125364"/>
                <a:gd name="connsiteX9-43" fmla="*/ 947503 w 1084522"/>
                <a:gd name="connsiteY9-44" fmla="*/ 2857837 h 3125364"/>
                <a:gd name="connsiteX10-45" fmla="*/ 947500 w 1084522"/>
                <a:gd name="connsiteY10-46" fmla="*/ 2866075 h 3125364"/>
                <a:gd name="connsiteX11-47" fmla="*/ 86438 w 1084522"/>
                <a:gd name="connsiteY11-48" fmla="*/ 3125364 h 3125364"/>
                <a:gd name="connsiteX0-49" fmla="*/ 86438 w 1084522"/>
                <a:gd name="connsiteY0-50" fmla="*/ 3125364 h 3125364"/>
                <a:gd name="connsiteX1-51" fmla="*/ 0 w 1084522"/>
                <a:gd name="connsiteY1-52" fmla="*/ 0 h 3125364"/>
                <a:gd name="connsiteX2-53" fmla="*/ 937293 w 1084522"/>
                <a:gd name="connsiteY2-54" fmla="*/ 255965 h 3125364"/>
                <a:gd name="connsiteX3-55" fmla="*/ 937711 w 1084522"/>
                <a:gd name="connsiteY3-56" fmla="*/ 255590 h 3125364"/>
                <a:gd name="connsiteX4-57" fmla="*/ 938555 w 1084522"/>
                <a:gd name="connsiteY4-58" fmla="*/ 256347 h 3125364"/>
                <a:gd name="connsiteX5-59" fmla="*/ 948298 w 1084522"/>
                <a:gd name="connsiteY5-60" fmla="*/ 259290 h 3125364"/>
                <a:gd name="connsiteX6-61" fmla="*/ 1084522 w 1084522"/>
                <a:gd name="connsiteY6-62" fmla="*/ 1561102 h 3125364"/>
                <a:gd name="connsiteX7-63" fmla="*/ 967299 w 1084522"/>
                <a:gd name="connsiteY7-64" fmla="*/ 2840091 h 3125364"/>
                <a:gd name="connsiteX8-65" fmla="*/ 947503 w 1084522"/>
                <a:gd name="connsiteY8-66" fmla="*/ 2857837 h 3125364"/>
                <a:gd name="connsiteX9-67" fmla="*/ 947500 w 1084522"/>
                <a:gd name="connsiteY9-68" fmla="*/ 2866075 h 3125364"/>
                <a:gd name="connsiteX10-69" fmla="*/ 86438 w 1084522"/>
                <a:gd name="connsiteY10-70" fmla="*/ 3125364 h 3125364"/>
                <a:gd name="connsiteX0-71" fmla="*/ 86438 w 1084522"/>
                <a:gd name="connsiteY0-72" fmla="*/ 3125364 h 3125364"/>
                <a:gd name="connsiteX1-73" fmla="*/ 0 w 1084522"/>
                <a:gd name="connsiteY1-74" fmla="*/ 0 h 3125364"/>
                <a:gd name="connsiteX2-75" fmla="*/ 937293 w 1084522"/>
                <a:gd name="connsiteY2-76" fmla="*/ 255965 h 3125364"/>
                <a:gd name="connsiteX3-77" fmla="*/ 937711 w 1084522"/>
                <a:gd name="connsiteY3-78" fmla="*/ 255590 h 3125364"/>
                <a:gd name="connsiteX4-79" fmla="*/ 938555 w 1084522"/>
                <a:gd name="connsiteY4-80" fmla="*/ 256347 h 3125364"/>
                <a:gd name="connsiteX5-81" fmla="*/ 1084522 w 1084522"/>
                <a:gd name="connsiteY5-82" fmla="*/ 1561102 h 3125364"/>
                <a:gd name="connsiteX6-83" fmla="*/ 967299 w 1084522"/>
                <a:gd name="connsiteY6-84" fmla="*/ 2840091 h 3125364"/>
                <a:gd name="connsiteX7-85" fmla="*/ 947503 w 1084522"/>
                <a:gd name="connsiteY7-86" fmla="*/ 2857837 h 3125364"/>
                <a:gd name="connsiteX8-87" fmla="*/ 947500 w 1084522"/>
                <a:gd name="connsiteY8-88" fmla="*/ 2866075 h 3125364"/>
                <a:gd name="connsiteX9-89" fmla="*/ 86438 w 1084522"/>
                <a:gd name="connsiteY9-90" fmla="*/ 3125364 h 3125364"/>
                <a:gd name="connsiteX0-91" fmla="*/ 86438 w 1084522"/>
                <a:gd name="connsiteY0-92" fmla="*/ 3125364 h 3125364"/>
                <a:gd name="connsiteX1-93" fmla="*/ 0 w 1084522"/>
                <a:gd name="connsiteY1-94" fmla="*/ 0 h 3125364"/>
                <a:gd name="connsiteX2-95" fmla="*/ 937293 w 1084522"/>
                <a:gd name="connsiteY2-96" fmla="*/ 255965 h 3125364"/>
                <a:gd name="connsiteX3-97" fmla="*/ 937711 w 1084522"/>
                <a:gd name="connsiteY3-98" fmla="*/ 255590 h 3125364"/>
                <a:gd name="connsiteX4-99" fmla="*/ 1084522 w 1084522"/>
                <a:gd name="connsiteY4-100" fmla="*/ 1561102 h 3125364"/>
                <a:gd name="connsiteX5-101" fmla="*/ 967299 w 1084522"/>
                <a:gd name="connsiteY5-102" fmla="*/ 2840091 h 3125364"/>
                <a:gd name="connsiteX6-103" fmla="*/ 947503 w 1084522"/>
                <a:gd name="connsiteY6-104" fmla="*/ 2857837 h 3125364"/>
                <a:gd name="connsiteX7-105" fmla="*/ 947500 w 1084522"/>
                <a:gd name="connsiteY7-106" fmla="*/ 2866075 h 3125364"/>
                <a:gd name="connsiteX8-107" fmla="*/ 86438 w 1084522"/>
                <a:gd name="connsiteY8-108" fmla="*/ 3125364 h 3125364"/>
                <a:gd name="connsiteX0-109" fmla="*/ 86438 w 1084522"/>
                <a:gd name="connsiteY0-110" fmla="*/ 3125364 h 3125364"/>
                <a:gd name="connsiteX1-111" fmla="*/ 0 w 1084522"/>
                <a:gd name="connsiteY1-112" fmla="*/ 0 h 3125364"/>
                <a:gd name="connsiteX2-113" fmla="*/ 937293 w 1084522"/>
                <a:gd name="connsiteY2-114" fmla="*/ 255965 h 3125364"/>
                <a:gd name="connsiteX3-115" fmla="*/ 1084522 w 1084522"/>
                <a:gd name="connsiteY3-116" fmla="*/ 1561102 h 3125364"/>
                <a:gd name="connsiteX4-117" fmla="*/ 967299 w 1084522"/>
                <a:gd name="connsiteY4-118" fmla="*/ 2840091 h 3125364"/>
                <a:gd name="connsiteX5-119" fmla="*/ 947503 w 1084522"/>
                <a:gd name="connsiteY5-120" fmla="*/ 2857837 h 3125364"/>
                <a:gd name="connsiteX6-121" fmla="*/ 947500 w 1084522"/>
                <a:gd name="connsiteY6-122" fmla="*/ 2866075 h 3125364"/>
                <a:gd name="connsiteX7-123" fmla="*/ 86438 w 1084522"/>
                <a:gd name="connsiteY7-124" fmla="*/ 3125364 h 3125364"/>
                <a:gd name="connsiteX0-125" fmla="*/ 86438 w 967299"/>
                <a:gd name="connsiteY0-126" fmla="*/ 3125364 h 3125364"/>
                <a:gd name="connsiteX1-127" fmla="*/ 0 w 967299"/>
                <a:gd name="connsiteY1-128" fmla="*/ 0 h 3125364"/>
                <a:gd name="connsiteX2-129" fmla="*/ 937293 w 967299"/>
                <a:gd name="connsiteY2-130" fmla="*/ 255965 h 3125364"/>
                <a:gd name="connsiteX3-131" fmla="*/ 967299 w 967299"/>
                <a:gd name="connsiteY3-132" fmla="*/ 2840091 h 3125364"/>
                <a:gd name="connsiteX4-133" fmla="*/ 947503 w 967299"/>
                <a:gd name="connsiteY4-134" fmla="*/ 2857837 h 3125364"/>
                <a:gd name="connsiteX5-135" fmla="*/ 947500 w 967299"/>
                <a:gd name="connsiteY5-136" fmla="*/ 2866075 h 3125364"/>
                <a:gd name="connsiteX6-137" fmla="*/ 86438 w 967299"/>
                <a:gd name="connsiteY6-138" fmla="*/ 3125364 h 3125364"/>
                <a:gd name="connsiteX0-139" fmla="*/ 86438 w 1007939"/>
                <a:gd name="connsiteY0-140" fmla="*/ 3125364 h 3125364"/>
                <a:gd name="connsiteX1-141" fmla="*/ 0 w 1007939"/>
                <a:gd name="connsiteY1-142" fmla="*/ 0 h 3125364"/>
                <a:gd name="connsiteX2-143" fmla="*/ 1007939 w 1007939"/>
                <a:gd name="connsiteY2-144" fmla="*/ 773313 h 3125364"/>
                <a:gd name="connsiteX3-145" fmla="*/ 967299 w 1007939"/>
                <a:gd name="connsiteY3-146" fmla="*/ 2840091 h 3125364"/>
                <a:gd name="connsiteX4-147" fmla="*/ 947503 w 1007939"/>
                <a:gd name="connsiteY4-148" fmla="*/ 2857837 h 3125364"/>
                <a:gd name="connsiteX5-149" fmla="*/ 947500 w 1007939"/>
                <a:gd name="connsiteY5-150" fmla="*/ 2866075 h 3125364"/>
                <a:gd name="connsiteX6-151" fmla="*/ 86438 w 1007939"/>
                <a:gd name="connsiteY6-152" fmla="*/ 3125364 h 3125364"/>
                <a:gd name="connsiteX0-153" fmla="*/ 86438 w 1012222"/>
                <a:gd name="connsiteY0-154" fmla="*/ 3125364 h 3125364"/>
                <a:gd name="connsiteX1-155" fmla="*/ 0 w 1012222"/>
                <a:gd name="connsiteY1-156" fmla="*/ 0 h 3125364"/>
                <a:gd name="connsiteX2-157" fmla="*/ 1012222 w 1012222"/>
                <a:gd name="connsiteY2-158" fmla="*/ 762754 h 3125364"/>
                <a:gd name="connsiteX3-159" fmla="*/ 967299 w 1012222"/>
                <a:gd name="connsiteY3-160" fmla="*/ 2840091 h 3125364"/>
                <a:gd name="connsiteX4-161" fmla="*/ 947503 w 1012222"/>
                <a:gd name="connsiteY4-162" fmla="*/ 2857837 h 3125364"/>
                <a:gd name="connsiteX5-163" fmla="*/ 947500 w 1012222"/>
                <a:gd name="connsiteY5-164" fmla="*/ 2866075 h 3125364"/>
                <a:gd name="connsiteX6-165" fmla="*/ 86438 w 1012222"/>
                <a:gd name="connsiteY6-166" fmla="*/ 3125364 h 3125364"/>
                <a:gd name="connsiteX0-167" fmla="*/ 86438 w 1012222"/>
                <a:gd name="connsiteY0-168" fmla="*/ 3125364 h 3125364"/>
                <a:gd name="connsiteX1-169" fmla="*/ 0 w 1012222"/>
                <a:gd name="connsiteY1-170" fmla="*/ 0 h 3125364"/>
                <a:gd name="connsiteX2-171" fmla="*/ 1012222 w 1012222"/>
                <a:gd name="connsiteY2-172" fmla="*/ 762754 h 3125364"/>
                <a:gd name="connsiteX3-173" fmla="*/ 967299 w 1012222"/>
                <a:gd name="connsiteY3-174" fmla="*/ 2840091 h 3125364"/>
                <a:gd name="connsiteX4-175" fmla="*/ 947503 w 1012222"/>
                <a:gd name="connsiteY4-176" fmla="*/ 2857837 h 3125364"/>
                <a:gd name="connsiteX5-177" fmla="*/ 947500 w 1012222"/>
                <a:gd name="connsiteY5-178" fmla="*/ 2866075 h 3125364"/>
                <a:gd name="connsiteX6-179" fmla="*/ 86438 w 1012222"/>
                <a:gd name="connsiteY6-180" fmla="*/ 3125364 h 3125364"/>
                <a:gd name="connsiteX0-181" fmla="*/ 86438 w 1012222"/>
                <a:gd name="connsiteY0-182" fmla="*/ 3125364 h 3125364"/>
                <a:gd name="connsiteX1-183" fmla="*/ 0 w 1012222"/>
                <a:gd name="connsiteY1-184" fmla="*/ 0 h 3125364"/>
                <a:gd name="connsiteX2-185" fmla="*/ 1012222 w 1012222"/>
                <a:gd name="connsiteY2-186" fmla="*/ 762754 h 3125364"/>
                <a:gd name="connsiteX3-187" fmla="*/ 967299 w 1012222"/>
                <a:gd name="connsiteY3-188" fmla="*/ 2840091 h 3125364"/>
                <a:gd name="connsiteX4-189" fmla="*/ 947503 w 1012222"/>
                <a:gd name="connsiteY4-190" fmla="*/ 2857837 h 3125364"/>
                <a:gd name="connsiteX5-191" fmla="*/ 947500 w 1012222"/>
                <a:gd name="connsiteY5-192" fmla="*/ 2866075 h 3125364"/>
                <a:gd name="connsiteX6-193" fmla="*/ 86438 w 1012222"/>
                <a:gd name="connsiteY6-194" fmla="*/ 3125364 h 3125364"/>
                <a:gd name="connsiteX0-195" fmla="*/ 86438 w 1012222"/>
                <a:gd name="connsiteY0-196" fmla="*/ 3125364 h 3125364"/>
                <a:gd name="connsiteX1-197" fmla="*/ 0 w 1012222"/>
                <a:gd name="connsiteY1-198" fmla="*/ 0 h 3125364"/>
                <a:gd name="connsiteX2-199" fmla="*/ 1012222 w 1012222"/>
                <a:gd name="connsiteY2-200" fmla="*/ 762754 h 3125364"/>
                <a:gd name="connsiteX3-201" fmla="*/ 967299 w 1012222"/>
                <a:gd name="connsiteY3-202" fmla="*/ 2840091 h 3125364"/>
                <a:gd name="connsiteX4-203" fmla="*/ 947503 w 1012222"/>
                <a:gd name="connsiteY4-204" fmla="*/ 2857837 h 3125364"/>
                <a:gd name="connsiteX5-205" fmla="*/ 947500 w 1012222"/>
                <a:gd name="connsiteY5-206" fmla="*/ 2866075 h 3125364"/>
                <a:gd name="connsiteX6-207" fmla="*/ 86438 w 1012222"/>
                <a:gd name="connsiteY6-208" fmla="*/ 3125364 h 3125364"/>
                <a:gd name="connsiteX0-209" fmla="*/ 86438 w 1012222"/>
                <a:gd name="connsiteY0-210" fmla="*/ 3125364 h 3125364"/>
                <a:gd name="connsiteX1-211" fmla="*/ 0 w 1012222"/>
                <a:gd name="connsiteY1-212" fmla="*/ 0 h 3125364"/>
                <a:gd name="connsiteX2-213" fmla="*/ 1012222 w 1012222"/>
                <a:gd name="connsiteY2-214" fmla="*/ 762754 h 3125364"/>
                <a:gd name="connsiteX3-215" fmla="*/ 967299 w 1012222"/>
                <a:gd name="connsiteY3-216" fmla="*/ 2840091 h 3125364"/>
                <a:gd name="connsiteX4-217" fmla="*/ 947503 w 1012222"/>
                <a:gd name="connsiteY4-218" fmla="*/ 2857837 h 3125364"/>
                <a:gd name="connsiteX5-219" fmla="*/ 947500 w 1012222"/>
                <a:gd name="connsiteY5-220" fmla="*/ 2866075 h 3125364"/>
                <a:gd name="connsiteX6-221" fmla="*/ 86438 w 1012222"/>
                <a:gd name="connsiteY6-222" fmla="*/ 3125364 h 3125364"/>
                <a:gd name="connsiteX0-223" fmla="*/ 86438 w 1012222"/>
                <a:gd name="connsiteY0-224" fmla="*/ 3125364 h 3125364"/>
                <a:gd name="connsiteX1-225" fmla="*/ 0 w 1012222"/>
                <a:gd name="connsiteY1-226" fmla="*/ 0 h 3125364"/>
                <a:gd name="connsiteX2-227" fmla="*/ 1012222 w 1012222"/>
                <a:gd name="connsiteY2-228" fmla="*/ 762754 h 3125364"/>
                <a:gd name="connsiteX3-229" fmla="*/ 967299 w 1012222"/>
                <a:gd name="connsiteY3-230" fmla="*/ 2840091 h 3125364"/>
                <a:gd name="connsiteX4-231" fmla="*/ 947503 w 1012222"/>
                <a:gd name="connsiteY4-232" fmla="*/ 2857837 h 3125364"/>
                <a:gd name="connsiteX5-233" fmla="*/ 947500 w 1012222"/>
                <a:gd name="connsiteY5-234" fmla="*/ 2866075 h 3125364"/>
                <a:gd name="connsiteX6-235" fmla="*/ 86438 w 1012222"/>
                <a:gd name="connsiteY6-236" fmla="*/ 3125364 h 3125364"/>
                <a:gd name="connsiteX0-237" fmla="*/ 86438 w 1012222"/>
                <a:gd name="connsiteY0-238" fmla="*/ 3125364 h 3125364"/>
                <a:gd name="connsiteX1-239" fmla="*/ 0 w 1012222"/>
                <a:gd name="connsiteY1-240" fmla="*/ 0 h 3125364"/>
                <a:gd name="connsiteX2-241" fmla="*/ 1012222 w 1012222"/>
                <a:gd name="connsiteY2-242" fmla="*/ 762754 h 3125364"/>
                <a:gd name="connsiteX3-243" fmla="*/ 967299 w 1012222"/>
                <a:gd name="connsiteY3-244" fmla="*/ 2840091 h 3125364"/>
                <a:gd name="connsiteX4-245" fmla="*/ 947503 w 1012222"/>
                <a:gd name="connsiteY4-246" fmla="*/ 2857837 h 3125364"/>
                <a:gd name="connsiteX5-247" fmla="*/ 947500 w 1012222"/>
                <a:gd name="connsiteY5-248" fmla="*/ 2866075 h 3125364"/>
                <a:gd name="connsiteX6-249" fmla="*/ 86438 w 1012222"/>
                <a:gd name="connsiteY6-250" fmla="*/ 3125364 h 3125364"/>
                <a:gd name="connsiteX0-251" fmla="*/ 86438 w 988676"/>
                <a:gd name="connsiteY0-252" fmla="*/ 3125364 h 3125364"/>
                <a:gd name="connsiteX1-253" fmla="*/ 0 w 988676"/>
                <a:gd name="connsiteY1-254" fmla="*/ 0 h 3125364"/>
                <a:gd name="connsiteX2-255" fmla="*/ 988676 w 988676"/>
                <a:gd name="connsiteY2-256" fmla="*/ 773311 h 3125364"/>
                <a:gd name="connsiteX3-257" fmla="*/ 967299 w 988676"/>
                <a:gd name="connsiteY3-258" fmla="*/ 2840091 h 3125364"/>
                <a:gd name="connsiteX4-259" fmla="*/ 947503 w 988676"/>
                <a:gd name="connsiteY4-260" fmla="*/ 2857837 h 3125364"/>
                <a:gd name="connsiteX5-261" fmla="*/ 947500 w 988676"/>
                <a:gd name="connsiteY5-262" fmla="*/ 2866075 h 3125364"/>
                <a:gd name="connsiteX6-263" fmla="*/ 86438 w 988676"/>
                <a:gd name="connsiteY6-264" fmla="*/ 3125364 h 3125364"/>
                <a:gd name="connsiteX0-265" fmla="*/ 86438 w 1010085"/>
                <a:gd name="connsiteY0-266" fmla="*/ 3125364 h 3125364"/>
                <a:gd name="connsiteX1-267" fmla="*/ 0 w 1010085"/>
                <a:gd name="connsiteY1-268" fmla="*/ 0 h 3125364"/>
                <a:gd name="connsiteX2-269" fmla="*/ 1010085 w 1010085"/>
                <a:gd name="connsiteY2-270" fmla="*/ 760113 h 3125364"/>
                <a:gd name="connsiteX3-271" fmla="*/ 967299 w 1010085"/>
                <a:gd name="connsiteY3-272" fmla="*/ 2840091 h 3125364"/>
                <a:gd name="connsiteX4-273" fmla="*/ 947503 w 1010085"/>
                <a:gd name="connsiteY4-274" fmla="*/ 2857837 h 3125364"/>
                <a:gd name="connsiteX5-275" fmla="*/ 947500 w 1010085"/>
                <a:gd name="connsiteY5-276" fmla="*/ 2866075 h 3125364"/>
                <a:gd name="connsiteX6-277" fmla="*/ 86438 w 1010085"/>
                <a:gd name="connsiteY6-278" fmla="*/ 3125364 h 3125364"/>
                <a:gd name="connsiteX0-279" fmla="*/ 86438 w 1010085"/>
                <a:gd name="connsiteY0-280" fmla="*/ 3125364 h 3125364"/>
                <a:gd name="connsiteX1-281" fmla="*/ 0 w 1010085"/>
                <a:gd name="connsiteY1-282" fmla="*/ 0 h 3125364"/>
                <a:gd name="connsiteX2-283" fmla="*/ 1010085 w 1010085"/>
                <a:gd name="connsiteY2-284" fmla="*/ 760113 h 3125364"/>
                <a:gd name="connsiteX3-285" fmla="*/ 967299 w 1010085"/>
                <a:gd name="connsiteY3-286" fmla="*/ 2840091 h 3125364"/>
                <a:gd name="connsiteX4-287" fmla="*/ 947503 w 1010085"/>
                <a:gd name="connsiteY4-288" fmla="*/ 2857837 h 3125364"/>
                <a:gd name="connsiteX5-289" fmla="*/ 86438 w 1010085"/>
                <a:gd name="connsiteY5-290" fmla="*/ 3125364 h 3125364"/>
                <a:gd name="connsiteX0-291" fmla="*/ 86438 w 1010085"/>
                <a:gd name="connsiteY0-292" fmla="*/ 3125364 h 3125364"/>
                <a:gd name="connsiteX1-293" fmla="*/ 0 w 1010085"/>
                <a:gd name="connsiteY1-294" fmla="*/ 0 h 3125364"/>
                <a:gd name="connsiteX2-295" fmla="*/ 1010085 w 1010085"/>
                <a:gd name="connsiteY2-296" fmla="*/ 760113 h 3125364"/>
                <a:gd name="connsiteX3-297" fmla="*/ 967299 w 1010085"/>
                <a:gd name="connsiteY3-298" fmla="*/ 2840091 h 3125364"/>
                <a:gd name="connsiteX4-299" fmla="*/ 86438 w 1010085"/>
                <a:gd name="connsiteY4-300" fmla="*/ 3125364 h 3125364"/>
                <a:gd name="connsiteX0-301" fmla="*/ 0 w 1011416"/>
                <a:gd name="connsiteY0-302" fmla="*/ 3647991 h 3647991"/>
                <a:gd name="connsiteX1-303" fmla="*/ 1331 w 1011416"/>
                <a:gd name="connsiteY1-304" fmla="*/ 0 h 3647991"/>
                <a:gd name="connsiteX2-305" fmla="*/ 1011416 w 1011416"/>
                <a:gd name="connsiteY2-306" fmla="*/ 760113 h 3647991"/>
                <a:gd name="connsiteX3-307" fmla="*/ 968630 w 1011416"/>
                <a:gd name="connsiteY3-308" fmla="*/ 2840091 h 3647991"/>
                <a:gd name="connsiteX4-309" fmla="*/ 0 w 1011416"/>
                <a:gd name="connsiteY4-310" fmla="*/ 3647991 h 3647991"/>
                <a:gd name="connsiteX0-311" fmla="*/ 0 w 1013586"/>
                <a:gd name="connsiteY0-312" fmla="*/ 3647991 h 3647991"/>
                <a:gd name="connsiteX1-313" fmla="*/ 1331 w 1013586"/>
                <a:gd name="connsiteY1-314" fmla="*/ 0 h 3647991"/>
                <a:gd name="connsiteX2-315" fmla="*/ 1011416 w 1013586"/>
                <a:gd name="connsiteY2-316" fmla="*/ 760113 h 3647991"/>
                <a:gd name="connsiteX3-317" fmla="*/ 1013586 w 1013586"/>
                <a:gd name="connsiteY3-318" fmla="*/ 2877044 h 3647991"/>
                <a:gd name="connsiteX4-319" fmla="*/ 0 w 1013586"/>
                <a:gd name="connsiteY4-320" fmla="*/ 3647991 h 3647991"/>
                <a:gd name="connsiteX0-321" fmla="*/ 0 w 1013586"/>
                <a:gd name="connsiteY0-322" fmla="*/ 3647991 h 3647991"/>
                <a:gd name="connsiteX1-323" fmla="*/ 1331 w 1013586"/>
                <a:gd name="connsiteY1-324" fmla="*/ 0 h 3647991"/>
                <a:gd name="connsiteX2-325" fmla="*/ 1011416 w 1013586"/>
                <a:gd name="connsiteY2-326" fmla="*/ 760113 h 3647991"/>
                <a:gd name="connsiteX3-327" fmla="*/ 1013586 w 1013586"/>
                <a:gd name="connsiteY3-328" fmla="*/ 2877044 h 3647991"/>
                <a:gd name="connsiteX4-329" fmla="*/ 0 w 1013586"/>
                <a:gd name="connsiteY4-330" fmla="*/ 3647991 h 3647991"/>
                <a:gd name="connsiteX0-331" fmla="*/ 0 w 1013586"/>
                <a:gd name="connsiteY0-332" fmla="*/ 3647991 h 3647991"/>
                <a:gd name="connsiteX1-333" fmla="*/ 1331 w 1013586"/>
                <a:gd name="connsiteY1-334" fmla="*/ 0 h 3647991"/>
                <a:gd name="connsiteX2-335" fmla="*/ 1011416 w 1013586"/>
                <a:gd name="connsiteY2-336" fmla="*/ 760113 h 3647991"/>
                <a:gd name="connsiteX3-337" fmla="*/ 1013586 w 1013586"/>
                <a:gd name="connsiteY3-338" fmla="*/ 2877044 h 3647991"/>
                <a:gd name="connsiteX4-339" fmla="*/ 0 w 1013586"/>
                <a:gd name="connsiteY4-340" fmla="*/ 3647991 h 3647991"/>
                <a:gd name="connsiteX0-341" fmla="*/ 0 w 1013586"/>
                <a:gd name="connsiteY0-342" fmla="*/ 3647991 h 3647991"/>
                <a:gd name="connsiteX1-343" fmla="*/ 1331 w 1013586"/>
                <a:gd name="connsiteY1-344" fmla="*/ 0 h 3647991"/>
                <a:gd name="connsiteX2-345" fmla="*/ 1011416 w 1013586"/>
                <a:gd name="connsiteY2-346" fmla="*/ 760113 h 3647991"/>
                <a:gd name="connsiteX3-347" fmla="*/ 1013586 w 1013586"/>
                <a:gd name="connsiteY3-348" fmla="*/ 2877044 h 3647991"/>
                <a:gd name="connsiteX4-349" fmla="*/ 0 w 1013586"/>
                <a:gd name="connsiteY4-350" fmla="*/ 3647991 h 3647991"/>
                <a:gd name="connsiteX0-351" fmla="*/ 0 w 1013586"/>
                <a:gd name="connsiteY0-352" fmla="*/ 3647991 h 3647991"/>
                <a:gd name="connsiteX1-353" fmla="*/ 1331 w 1013586"/>
                <a:gd name="connsiteY1-354" fmla="*/ 0 h 3647991"/>
                <a:gd name="connsiteX2-355" fmla="*/ 1011416 w 1013586"/>
                <a:gd name="connsiteY2-356" fmla="*/ 760113 h 3647991"/>
                <a:gd name="connsiteX3-357" fmla="*/ 1013586 w 1013586"/>
                <a:gd name="connsiteY3-358" fmla="*/ 2877044 h 3647991"/>
                <a:gd name="connsiteX4-359" fmla="*/ 0 w 1013586"/>
                <a:gd name="connsiteY4-360" fmla="*/ 3647991 h 3647991"/>
                <a:gd name="connsiteX0-361" fmla="*/ 0 w 1013586"/>
                <a:gd name="connsiteY0-362" fmla="*/ 3647991 h 3647991"/>
                <a:gd name="connsiteX1-363" fmla="*/ 1331 w 1013586"/>
                <a:gd name="connsiteY1-364" fmla="*/ 0 h 3647991"/>
                <a:gd name="connsiteX2-365" fmla="*/ 1011416 w 1013586"/>
                <a:gd name="connsiteY2-366" fmla="*/ 760113 h 3647991"/>
                <a:gd name="connsiteX3-367" fmla="*/ 1013586 w 1013586"/>
                <a:gd name="connsiteY3-368" fmla="*/ 2877044 h 3647991"/>
                <a:gd name="connsiteX4-369" fmla="*/ 0 w 1013586"/>
                <a:gd name="connsiteY4-370" fmla="*/ 3647991 h 3647991"/>
                <a:gd name="connsiteX0-371" fmla="*/ 0 w 1013586"/>
                <a:gd name="connsiteY0-372" fmla="*/ 3647991 h 3647991"/>
                <a:gd name="connsiteX1-373" fmla="*/ 1331 w 1013586"/>
                <a:gd name="connsiteY1-374" fmla="*/ 0 h 3647991"/>
                <a:gd name="connsiteX2-375" fmla="*/ 1011416 w 1013586"/>
                <a:gd name="connsiteY2-376" fmla="*/ 760113 h 3647991"/>
                <a:gd name="connsiteX3-377" fmla="*/ 1013586 w 1013586"/>
                <a:gd name="connsiteY3-378" fmla="*/ 2877044 h 3647991"/>
                <a:gd name="connsiteX4-379" fmla="*/ 0 w 1013586"/>
                <a:gd name="connsiteY4-380" fmla="*/ 3647991 h 3647991"/>
                <a:gd name="connsiteX0-381" fmla="*/ 0 w 1013586"/>
                <a:gd name="connsiteY0-382" fmla="*/ 3647991 h 3647991"/>
                <a:gd name="connsiteX1-383" fmla="*/ 1331 w 1013586"/>
                <a:gd name="connsiteY1-384" fmla="*/ 0 h 3647991"/>
                <a:gd name="connsiteX2-385" fmla="*/ 1011416 w 1013586"/>
                <a:gd name="connsiteY2-386" fmla="*/ 760113 h 3647991"/>
                <a:gd name="connsiteX3-387" fmla="*/ 1013586 w 1013586"/>
                <a:gd name="connsiteY3-388" fmla="*/ 2884963 h 3647991"/>
                <a:gd name="connsiteX4-389" fmla="*/ 0 w 1013586"/>
                <a:gd name="connsiteY4-390" fmla="*/ 3647991 h 3647991"/>
                <a:gd name="connsiteX0-391" fmla="*/ 0 w 1013586"/>
                <a:gd name="connsiteY0-392" fmla="*/ 3647991 h 3647991"/>
                <a:gd name="connsiteX1-393" fmla="*/ 1331 w 1013586"/>
                <a:gd name="connsiteY1-394" fmla="*/ 0 h 3647991"/>
                <a:gd name="connsiteX2-395" fmla="*/ 936935 w 1013586"/>
                <a:gd name="connsiteY2-396" fmla="*/ 687589 h 3647991"/>
                <a:gd name="connsiteX3-397" fmla="*/ 1013586 w 1013586"/>
                <a:gd name="connsiteY3-398" fmla="*/ 2884963 h 3647991"/>
                <a:gd name="connsiteX4-399" fmla="*/ 0 w 1013586"/>
                <a:gd name="connsiteY4-400" fmla="*/ 3647991 h 3647991"/>
                <a:gd name="connsiteX0-401" fmla="*/ 0 w 937067"/>
                <a:gd name="connsiteY0-402" fmla="*/ 3647991 h 3647991"/>
                <a:gd name="connsiteX1-403" fmla="*/ 1331 w 937067"/>
                <a:gd name="connsiteY1-404" fmla="*/ 0 h 3647991"/>
                <a:gd name="connsiteX2-405" fmla="*/ 936935 w 937067"/>
                <a:gd name="connsiteY2-406" fmla="*/ 687589 h 3647991"/>
                <a:gd name="connsiteX3-407" fmla="*/ 935867 w 937067"/>
                <a:gd name="connsiteY3-408" fmla="*/ 2921226 h 3647991"/>
                <a:gd name="connsiteX4-409" fmla="*/ 0 w 937067"/>
                <a:gd name="connsiteY4-410" fmla="*/ 3647991 h 3647991"/>
                <a:gd name="connsiteX0-411" fmla="*/ 53721 w 990788"/>
                <a:gd name="connsiteY0-412" fmla="*/ 3793040 h 3793040"/>
                <a:gd name="connsiteX1-413" fmla="*/ 2 w 990788"/>
                <a:gd name="connsiteY1-414" fmla="*/ -1 h 3793040"/>
                <a:gd name="connsiteX2-415" fmla="*/ 990656 w 990788"/>
                <a:gd name="connsiteY2-416" fmla="*/ 832638 h 3793040"/>
                <a:gd name="connsiteX3-417" fmla="*/ 989588 w 990788"/>
                <a:gd name="connsiteY3-418" fmla="*/ 3066275 h 3793040"/>
                <a:gd name="connsiteX4-419" fmla="*/ 53721 w 990788"/>
                <a:gd name="connsiteY4-420" fmla="*/ 3793040 h 3793040"/>
                <a:gd name="connsiteX0-421" fmla="*/ 0 w 992117"/>
                <a:gd name="connsiteY0-422" fmla="*/ 3872819 h 3872818"/>
                <a:gd name="connsiteX1-423" fmla="*/ 1331 w 992117"/>
                <a:gd name="connsiteY1-424" fmla="*/ 1 h 3872818"/>
                <a:gd name="connsiteX2-425" fmla="*/ 991985 w 992117"/>
                <a:gd name="connsiteY2-426" fmla="*/ 832640 h 3872818"/>
                <a:gd name="connsiteX3-427" fmla="*/ 990917 w 992117"/>
                <a:gd name="connsiteY3-428" fmla="*/ 3066277 h 3872818"/>
                <a:gd name="connsiteX4-429" fmla="*/ 0 w 992117"/>
                <a:gd name="connsiteY4-430" fmla="*/ 3872819 h 3872818"/>
                <a:gd name="connsiteX0-431" fmla="*/ 0 w 992117"/>
                <a:gd name="connsiteY0-432" fmla="*/ 3872817 h 3872818"/>
                <a:gd name="connsiteX1-433" fmla="*/ 1331 w 992117"/>
                <a:gd name="connsiteY1-434" fmla="*/ -1 h 3872818"/>
                <a:gd name="connsiteX2-435" fmla="*/ 991985 w 992117"/>
                <a:gd name="connsiteY2-436" fmla="*/ 832638 h 3872818"/>
                <a:gd name="connsiteX3-437" fmla="*/ 990917 w 992117"/>
                <a:gd name="connsiteY3-438" fmla="*/ 3066275 h 3872818"/>
                <a:gd name="connsiteX4-439" fmla="*/ 0 w 992117"/>
                <a:gd name="connsiteY4-440" fmla="*/ 3872817 h 3872818"/>
                <a:gd name="connsiteX0-441" fmla="*/ 0 w 992117"/>
                <a:gd name="connsiteY0-442" fmla="*/ 3872819 h 3872818"/>
                <a:gd name="connsiteX1-443" fmla="*/ 1331 w 992117"/>
                <a:gd name="connsiteY1-444" fmla="*/ 1 h 3872818"/>
                <a:gd name="connsiteX2-445" fmla="*/ 991985 w 992117"/>
                <a:gd name="connsiteY2-446" fmla="*/ 832640 h 3872818"/>
                <a:gd name="connsiteX3-447" fmla="*/ 990917 w 992117"/>
                <a:gd name="connsiteY3-448" fmla="*/ 3066277 h 3872818"/>
                <a:gd name="connsiteX4-449" fmla="*/ 0 w 992117"/>
                <a:gd name="connsiteY4-450" fmla="*/ 3872819 h 3872818"/>
                <a:gd name="connsiteX0-451" fmla="*/ 0 w 992117"/>
                <a:gd name="connsiteY0-452" fmla="*/ 3872817 h 3872818"/>
                <a:gd name="connsiteX1-453" fmla="*/ 1331 w 992117"/>
                <a:gd name="connsiteY1-454" fmla="*/ -1 h 3872818"/>
                <a:gd name="connsiteX2-455" fmla="*/ 991985 w 992117"/>
                <a:gd name="connsiteY2-456" fmla="*/ 832638 h 3872818"/>
                <a:gd name="connsiteX3-457" fmla="*/ 990917 w 992117"/>
                <a:gd name="connsiteY3-458" fmla="*/ 3066275 h 3872818"/>
                <a:gd name="connsiteX4-459" fmla="*/ 0 w 992117"/>
                <a:gd name="connsiteY4-460" fmla="*/ 3872817 h 3872818"/>
                <a:gd name="connsiteX0-461" fmla="*/ 0 w 992117"/>
                <a:gd name="connsiteY0-462" fmla="*/ 3872819 h 3872818"/>
                <a:gd name="connsiteX1-463" fmla="*/ 1331 w 992117"/>
                <a:gd name="connsiteY1-464" fmla="*/ 1 h 3872818"/>
                <a:gd name="connsiteX2-465" fmla="*/ 991985 w 992117"/>
                <a:gd name="connsiteY2-466" fmla="*/ 832640 h 3872818"/>
                <a:gd name="connsiteX3-467" fmla="*/ 990917 w 992117"/>
                <a:gd name="connsiteY3-468" fmla="*/ 3066277 h 3872818"/>
                <a:gd name="connsiteX4-469" fmla="*/ 0 w 992117"/>
                <a:gd name="connsiteY4-470" fmla="*/ 3872819 h 3872818"/>
                <a:gd name="connsiteX0-471" fmla="*/ 0 w 992117"/>
                <a:gd name="connsiteY0-472" fmla="*/ 3887322 h 3887323"/>
                <a:gd name="connsiteX1-473" fmla="*/ 1331 w 992117"/>
                <a:gd name="connsiteY1-474" fmla="*/ -1 h 3887323"/>
                <a:gd name="connsiteX2-475" fmla="*/ 991985 w 992117"/>
                <a:gd name="connsiteY2-476" fmla="*/ 832638 h 3887323"/>
                <a:gd name="connsiteX3-477" fmla="*/ 990917 w 992117"/>
                <a:gd name="connsiteY3-478" fmla="*/ 3066275 h 3887323"/>
                <a:gd name="connsiteX4-479" fmla="*/ 0 w 992117"/>
                <a:gd name="connsiteY4-480" fmla="*/ 3887322 h 3887323"/>
                <a:gd name="connsiteX0-481" fmla="*/ 0 w 992117"/>
                <a:gd name="connsiteY0-482" fmla="*/ 3887324 h 3887323"/>
                <a:gd name="connsiteX1-483" fmla="*/ 1331 w 992117"/>
                <a:gd name="connsiteY1-484" fmla="*/ 1 h 3887323"/>
                <a:gd name="connsiteX2-485" fmla="*/ 991985 w 992117"/>
                <a:gd name="connsiteY2-486" fmla="*/ 832640 h 3887323"/>
                <a:gd name="connsiteX3-487" fmla="*/ 990917 w 992117"/>
                <a:gd name="connsiteY3-488" fmla="*/ 3066277 h 3887323"/>
                <a:gd name="connsiteX4-489" fmla="*/ 0 w 992117"/>
                <a:gd name="connsiteY4-490" fmla="*/ 3887324 h 3887323"/>
                <a:gd name="connsiteX0-491" fmla="*/ 0 w 992117"/>
                <a:gd name="connsiteY0-492" fmla="*/ 3887322 h 3887323"/>
                <a:gd name="connsiteX1-493" fmla="*/ 1331 w 992117"/>
                <a:gd name="connsiteY1-494" fmla="*/ -1 h 3887323"/>
                <a:gd name="connsiteX2-495" fmla="*/ 991985 w 992117"/>
                <a:gd name="connsiteY2-496" fmla="*/ 832638 h 3887323"/>
                <a:gd name="connsiteX3-497" fmla="*/ 990917 w 992117"/>
                <a:gd name="connsiteY3-498" fmla="*/ 3066275 h 3887323"/>
                <a:gd name="connsiteX4-499" fmla="*/ 0 w 992117"/>
                <a:gd name="connsiteY4-500" fmla="*/ 3887322 h 3887323"/>
                <a:gd name="connsiteX0-501" fmla="*/ 0 w 992117"/>
                <a:gd name="connsiteY0-502" fmla="*/ 3887324 h 3887323"/>
                <a:gd name="connsiteX1-503" fmla="*/ 1331 w 992117"/>
                <a:gd name="connsiteY1-504" fmla="*/ 1 h 3887323"/>
                <a:gd name="connsiteX2-505" fmla="*/ 991985 w 992117"/>
                <a:gd name="connsiteY2-506" fmla="*/ 832640 h 3887323"/>
                <a:gd name="connsiteX3-507" fmla="*/ 990917 w 992117"/>
                <a:gd name="connsiteY3-508" fmla="*/ 3066277 h 3887323"/>
                <a:gd name="connsiteX4-509" fmla="*/ 0 w 992117"/>
                <a:gd name="connsiteY4-510" fmla="*/ 3887324 h 3887323"/>
                <a:gd name="connsiteX0-511" fmla="*/ 0 w 992117"/>
                <a:gd name="connsiteY0-512" fmla="*/ 3887322 h 3887323"/>
                <a:gd name="connsiteX1-513" fmla="*/ 1331 w 992117"/>
                <a:gd name="connsiteY1-514" fmla="*/ -1 h 3887323"/>
                <a:gd name="connsiteX2-515" fmla="*/ 991985 w 992117"/>
                <a:gd name="connsiteY2-516" fmla="*/ 832638 h 3887323"/>
                <a:gd name="connsiteX3-517" fmla="*/ 990917 w 992117"/>
                <a:gd name="connsiteY3-518" fmla="*/ 3066275 h 3887323"/>
                <a:gd name="connsiteX4-519" fmla="*/ 0 w 992117"/>
                <a:gd name="connsiteY4-520" fmla="*/ 3887322 h 3887323"/>
                <a:gd name="connsiteX0-521" fmla="*/ 0 w 992117"/>
                <a:gd name="connsiteY0-522" fmla="*/ 3887324 h 3887323"/>
                <a:gd name="connsiteX1-523" fmla="*/ 1331 w 992117"/>
                <a:gd name="connsiteY1-524" fmla="*/ 1 h 3887323"/>
                <a:gd name="connsiteX2-525" fmla="*/ 991985 w 992117"/>
                <a:gd name="connsiteY2-526" fmla="*/ 832640 h 3887323"/>
                <a:gd name="connsiteX3-527" fmla="*/ 990917 w 992117"/>
                <a:gd name="connsiteY3-528" fmla="*/ 3066277 h 3887323"/>
                <a:gd name="connsiteX4-529" fmla="*/ 0 w 992117"/>
                <a:gd name="connsiteY4-530" fmla="*/ 3887324 h 3887323"/>
                <a:gd name="connsiteX0-531" fmla="*/ 0 w 992117"/>
                <a:gd name="connsiteY0-532" fmla="*/ 3887322 h 3887323"/>
                <a:gd name="connsiteX1-533" fmla="*/ 1331 w 992117"/>
                <a:gd name="connsiteY1-534" fmla="*/ -1 h 3887323"/>
                <a:gd name="connsiteX2-535" fmla="*/ 991985 w 992117"/>
                <a:gd name="connsiteY2-536" fmla="*/ 832638 h 3887323"/>
                <a:gd name="connsiteX3-537" fmla="*/ 990917 w 992117"/>
                <a:gd name="connsiteY3-538" fmla="*/ 3066275 h 3887323"/>
                <a:gd name="connsiteX4-539" fmla="*/ 0 w 992117"/>
                <a:gd name="connsiteY4-540" fmla="*/ 3887322 h 3887323"/>
                <a:gd name="connsiteX0-541" fmla="*/ 0 w 992117"/>
                <a:gd name="connsiteY0-542" fmla="*/ 3887324 h 3887323"/>
                <a:gd name="connsiteX1-543" fmla="*/ 1331 w 992117"/>
                <a:gd name="connsiteY1-544" fmla="*/ 1 h 3887323"/>
                <a:gd name="connsiteX2-545" fmla="*/ 991985 w 992117"/>
                <a:gd name="connsiteY2-546" fmla="*/ 832640 h 3887323"/>
                <a:gd name="connsiteX3-547" fmla="*/ 990917 w 992117"/>
                <a:gd name="connsiteY3-548" fmla="*/ 3066277 h 3887323"/>
                <a:gd name="connsiteX4-549" fmla="*/ 0 w 992117"/>
                <a:gd name="connsiteY4-550" fmla="*/ 3887324 h 3887323"/>
                <a:gd name="connsiteX0-551" fmla="*/ 0 w 992117"/>
                <a:gd name="connsiteY0-552" fmla="*/ 3887322 h 3887323"/>
                <a:gd name="connsiteX1-553" fmla="*/ 1331 w 992117"/>
                <a:gd name="connsiteY1-554" fmla="*/ -1 h 3887323"/>
                <a:gd name="connsiteX2-555" fmla="*/ 991985 w 992117"/>
                <a:gd name="connsiteY2-556" fmla="*/ 832638 h 3887323"/>
                <a:gd name="connsiteX3-557" fmla="*/ 990917 w 992117"/>
                <a:gd name="connsiteY3-558" fmla="*/ 3066275 h 3887323"/>
                <a:gd name="connsiteX4-559" fmla="*/ 0 w 992117"/>
                <a:gd name="connsiteY4-560" fmla="*/ 3887322 h 3887323"/>
                <a:gd name="connsiteX0-561" fmla="*/ 0 w 1051484"/>
                <a:gd name="connsiteY0-562" fmla="*/ 3887324 h 3887323"/>
                <a:gd name="connsiteX1-563" fmla="*/ 1331 w 1051484"/>
                <a:gd name="connsiteY1-564" fmla="*/ 1 h 3887323"/>
                <a:gd name="connsiteX2-565" fmla="*/ 991985 w 1051484"/>
                <a:gd name="connsiteY2-566" fmla="*/ 832640 h 3887323"/>
                <a:gd name="connsiteX3-567" fmla="*/ 990917 w 1051484"/>
                <a:gd name="connsiteY3-568" fmla="*/ 3066277 h 3887323"/>
                <a:gd name="connsiteX4-569" fmla="*/ 0 w 1051484"/>
                <a:gd name="connsiteY4-570" fmla="*/ 3887324 h 3887323"/>
                <a:gd name="connsiteX0-571" fmla="*/ 0 w 1070795"/>
                <a:gd name="connsiteY0-572" fmla="*/ 3887322 h 3887323"/>
                <a:gd name="connsiteX1-573" fmla="*/ 1331 w 1070795"/>
                <a:gd name="connsiteY1-574" fmla="*/ -1 h 3887323"/>
                <a:gd name="connsiteX2-575" fmla="*/ 991985 w 1070795"/>
                <a:gd name="connsiteY2-576" fmla="*/ 832638 h 3887323"/>
                <a:gd name="connsiteX3-577" fmla="*/ 990917 w 1070795"/>
                <a:gd name="connsiteY3-578" fmla="*/ 3066275 h 3887323"/>
                <a:gd name="connsiteX4-579" fmla="*/ 0 w 1070795"/>
                <a:gd name="connsiteY4-580" fmla="*/ 3887322 h 3887323"/>
                <a:gd name="connsiteX0-581" fmla="*/ 0 w 1064067"/>
                <a:gd name="connsiteY0-582" fmla="*/ 3887324 h 3887323"/>
                <a:gd name="connsiteX1-583" fmla="*/ 1331 w 1064067"/>
                <a:gd name="connsiteY1-584" fmla="*/ 1 h 3887323"/>
                <a:gd name="connsiteX2-585" fmla="*/ 991985 w 1064067"/>
                <a:gd name="connsiteY2-586" fmla="*/ 832640 h 3887323"/>
                <a:gd name="connsiteX3-587" fmla="*/ 990917 w 1064067"/>
                <a:gd name="connsiteY3-588" fmla="*/ 3066277 h 3887323"/>
                <a:gd name="connsiteX4-589" fmla="*/ 0 w 1064067"/>
                <a:gd name="connsiteY4-590" fmla="*/ 3887324 h 3887323"/>
                <a:gd name="connsiteX0-591" fmla="*/ 0 w 1063010"/>
                <a:gd name="connsiteY0-592" fmla="*/ 3887322 h 3887323"/>
                <a:gd name="connsiteX1-593" fmla="*/ 1331 w 1063010"/>
                <a:gd name="connsiteY1-594" fmla="*/ -1 h 3887323"/>
                <a:gd name="connsiteX2-595" fmla="*/ 991985 w 1063010"/>
                <a:gd name="connsiteY2-596" fmla="*/ 832638 h 3887323"/>
                <a:gd name="connsiteX3-597" fmla="*/ 990917 w 1063010"/>
                <a:gd name="connsiteY3-598" fmla="*/ 3066275 h 3887323"/>
                <a:gd name="connsiteX4-599" fmla="*/ 0 w 1063010"/>
                <a:gd name="connsiteY4-600" fmla="*/ 3887322 h 3887323"/>
                <a:gd name="connsiteX0-601" fmla="*/ 0 w 1057682"/>
                <a:gd name="connsiteY0-602" fmla="*/ 3887324 h 3887323"/>
                <a:gd name="connsiteX1-603" fmla="*/ 1331 w 1057682"/>
                <a:gd name="connsiteY1-604" fmla="*/ 1 h 3887323"/>
                <a:gd name="connsiteX2-605" fmla="*/ 991985 w 1057682"/>
                <a:gd name="connsiteY2-606" fmla="*/ 832640 h 3887323"/>
                <a:gd name="connsiteX3-607" fmla="*/ 990917 w 1057682"/>
                <a:gd name="connsiteY3-608" fmla="*/ 3066277 h 3887323"/>
                <a:gd name="connsiteX4-609" fmla="*/ 0 w 1057682"/>
                <a:gd name="connsiteY4-610" fmla="*/ 3887324 h 3887323"/>
                <a:gd name="connsiteX0-611" fmla="*/ 0 w 1057682"/>
                <a:gd name="connsiteY0-612" fmla="*/ 3877742 h 3877742"/>
                <a:gd name="connsiteX1-613" fmla="*/ 3451 w 1057682"/>
                <a:gd name="connsiteY1-614" fmla="*/ 0 h 3877742"/>
                <a:gd name="connsiteX2-615" fmla="*/ 991985 w 1057682"/>
                <a:gd name="connsiteY2-616" fmla="*/ 823058 h 3877742"/>
                <a:gd name="connsiteX3-617" fmla="*/ 990917 w 1057682"/>
                <a:gd name="connsiteY3-618" fmla="*/ 3056695 h 3877742"/>
                <a:gd name="connsiteX4-619" fmla="*/ 0 w 1057682"/>
                <a:gd name="connsiteY4-620" fmla="*/ 3877742 h 3877742"/>
                <a:gd name="connsiteX0-621" fmla="*/ 0 w 1057682"/>
                <a:gd name="connsiteY0-622" fmla="*/ 3872952 h 3872952"/>
                <a:gd name="connsiteX1-623" fmla="*/ 1331 w 1057682"/>
                <a:gd name="connsiteY1-624" fmla="*/ 0 h 3872952"/>
                <a:gd name="connsiteX2-625" fmla="*/ 991985 w 1057682"/>
                <a:gd name="connsiteY2-626" fmla="*/ 818268 h 3872952"/>
                <a:gd name="connsiteX3-627" fmla="*/ 990917 w 1057682"/>
                <a:gd name="connsiteY3-628" fmla="*/ 3051905 h 3872952"/>
                <a:gd name="connsiteX4-629" fmla="*/ 0 w 1057682"/>
                <a:gd name="connsiteY4-630" fmla="*/ 3872952 h 38729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57682" h="3872952">
                  <a:moveTo>
                    <a:pt x="0" y="3872952"/>
                  </a:moveTo>
                  <a:cubicBezTo>
                    <a:pt x="55498" y="3135619"/>
                    <a:pt x="117469" y="1672902"/>
                    <a:pt x="1331" y="0"/>
                  </a:cubicBezTo>
                  <a:cubicBezTo>
                    <a:pt x="288410" y="307016"/>
                    <a:pt x="699539" y="678154"/>
                    <a:pt x="991985" y="818268"/>
                  </a:cubicBezTo>
                  <a:cubicBezTo>
                    <a:pt x="1060714" y="1016240"/>
                    <a:pt x="1097063" y="2484054"/>
                    <a:pt x="990917" y="3051905"/>
                  </a:cubicBezTo>
                  <a:cubicBezTo>
                    <a:pt x="757674" y="3157200"/>
                    <a:pt x="475969" y="3421336"/>
                    <a:pt x="0" y="3872952"/>
                  </a:cubicBezTo>
                  <a:close/>
                </a:path>
              </a:pathLst>
            </a:custGeom>
            <a:solidFill>
              <a:srgbClr val="0E66CD"/>
            </a:solidFill>
            <a:ln>
              <a:noFill/>
            </a:ln>
            <a:effectLst/>
          </p:spPr>
          <p:txBody>
            <a:bodyPr wrap="square" lIns="50800" tIns="50800" rIns="50800" bIns="50800" anchor="ctr">
              <a:noAutofit/>
            </a:bodyPr>
            <a:lstStyle/>
            <a:p>
              <a:endParaRPr lang="en-US" sz="3200" b="0" dirty="0">
                <a:solidFill>
                  <a:schemeClr val="tx1">
                    <a:lumMod val="85000"/>
                    <a:lumOff val="15000"/>
                  </a:schemeClr>
                </a:solidFill>
                <a:latin typeface="微软雅黑" panose="020B0503020204020204" charset="-122"/>
                <a:ea typeface="微软雅黑" panose="020B0503020204020204" charset="-122"/>
                <a:cs typeface="Helvetica Light" charset="0"/>
                <a:sym typeface="Helvetica Light" charset="0"/>
              </a:endParaRPr>
            </a:p>
          </p:txBody>
        </p:sp>
        <p:sp>
          <p:nvSpPr>
            <p:cNvPr id="18" name="Freeform 24"/>
            <p:cNvSpPr/>
            <p:nvPr/>
          </p:nvSpPr>
          <p:spPr bwMode="auto">
            <a:xfrm rot="5400000">
              <a:off x="5279103" y="491890"/>
              <a:ext cx="1633796" cy="4411851"/>
            </a:xfrm>
            <a:custGeom>
              <a:avLst/>
              <a:gdLst>
                <a:gd name="connsiteX0" fmla="*/ 0 w 1619514"/>
                <a:gd name="connsiteY0" fmla="*/ 4388037 h 4388037"/>
                <a:gd name="connsiteX1" fmla="*/ 1974 w 1619514"/>
                <a:gd name="connsiteY1" fmla="*/ 0 h 4388037"/>
                <a:gd name="connsiteX2" fmla="*/ 1492918 w 1619514"/>
                <a:gd name="connsiteY2" fmla="*/ 916694 h 4388037"/>
                <a:gd name="connsiteX3" fmla="*/ 1493782 w 1619514"/>
                <a:gd name="connsiteY3" fmla="*/ 924537 h 4388037"/>
                <a:gd name="connsiteX4" fmla="*/ 1517722 w 1619514"/>
                <a:gd name="connsiteY4" fmla="*/ 941810 h 4388037"/>
                <a:gd name="connsiteX5" fmla="*/ 1619514 w 1619514"/>
                <a:gd name="connsiteY5" fmla="*/ 2196235 h 4388037"/>
                <a:gd name="connsiteX6" fmla="*/ 1501386 w 1619514"/>
                <a:gd name="connsiteY6" fmla="*/ 3455422 h 4388037"/>
                <a:gd name="connsiteX7" fmla="*/ 1488449 w 1619514"/>
                <a:gd name="connsiteY7" fmla="*/ 3464108 h 4388037"/>
                <a:gd name="connsiteX8" fmla="*/ 1487409 w 1619514"/>
                <a:gd name="connsiteY8" fmla="*/ 3473393 h 4388037"/>
                <a:gd name="connsiteX9" fmla="*/ 0 w 1619514"/>
                <a:gd name="connsiteY9" fmla="*/ 4388037 h 4388037"/>
                <a:gd name="connsiteX0-1" fmla="*/ 0 w 1619514"/>
                <a:gd name="connsiteY0-2" fmla="*/ 4388037 h 4388037"/>
                <a:gd name="connsiteX1-3" fmla="*/ 1974 w 1619514"/>
                <a:gd name="connsiteY1-4" fmla="*/ 0 h 4388037"/>
                <a:gd name="connsiteX2-5" fmla="*/ 1483396 w 1619514"/>
                <a:gd name="connsiteY2-6" fmla="*/ 919076 h 4388037"/>
                <a:gd name="connsiteX3-7" fmla="*/ 1493782 w 1619514"/>
                <a:gd name="connsiteY3-8" fmla="*/ 924537 h 4388037"/>
                <a:gd name="connsiteX4-9" fmla="*/ 1517722 w 1619514"/>
                <a:gd name="connsiteY4-10" fmla="*/ 941810 h 4388037"/>
                <a:gd name="connsiteX5-11" fmla="*/ 1619514 w 1619514"/>
                <a:gd name="connsiteY5-12" fmla="*/ 2196235 h 4388037"/>
                <a:gd name="connsiteX6-13" fmla="*/ 1501386 w 1619514"/>
                <a:gd name="connsiteY6-14" fmla="*/ 3455422 h 4388037"/>
                <a:gd name="connsiteX7-15" fmla="*/ 1488449 w 1619514"/>
                <a:gd name="connsiteY7-16" fmla="*/ 3464108 h 4388037"/>
                <a:gd name="connsiteX8-17" fmla="*/ 1487409 w 1619514"/>
                <a:gd name="connsiteY8-18" fmla="*/ 3473393 h 4388037"/>
                <a:gd name="connsiteX9-19" fmla="*/ 0 w 1619514"/>
                <a:gd name="connsiteY9-20" fmla="*/ 4388037 h 4388037"/>
                <a:gd name="connsiteX0-21" fmla="*/ 0 w 1629037"/>
                <a:gd name="connsiteY0-22" fmla="*/ 4397562 h 4397562"/>
                <a:gd name="connsiteX1-23" fmla="*/ 11497 w 1629037"/>
                <a:gd name="connsiteY1-24" fmla="*/ 0 h 4397562"/>
                <a:gd name="connsiteX2-25" fmla="*/ 1492919 w 1629037"/>
                <a:gd name="connsiteY2-26" fmla="*/ 919076 h 4397562"/>
                <a:gd name="connsiteX3-27" fmla="*/ 1503305 w 1629037"/>
                <a:gd name="connsiteY3-28" fmla="*/ 924537 h 4397562"/>
                <a:gd name="connsiteX4-29" fmla="*/ 1527245 w 1629037"/>
                <a:gd name="connsiteY4-30" fmla="*/ 941810 h 4397562"/>
                <a:gd name="connsiteX5-31" fmla="*/ 1629037 w 1629037"/>
                <a:gd name="connsiteY5-32" fmla="*/ 2196235 h 4397562"/>
                <a:gd name="connsiteX6-33" fmla="*/ 1510909 w 1629037"/>
                <a:gd name="connsiteY6-34" fmla="*/ 3455422 h 4397562"/>
                <a:gd name="connsiteX7-35" fmla="*/ 1497972 w 1629037"/>
                <a:gd name="connsiteY7-36" fmla="*/ 3464108 h 4397562"/>
                <a:gd name="connsiteX8-37" fmla="*/ 1496932 w 1629037"/>
                <a:gd name="connsiteY8-38" fmla="*/ 3473393 h 4397562"/>
                <a:gd name="connsiteX9-39" fmla="*/ 0 w 1629037"/>
                <a:gd name="connsiteY9-40" fmla="*/ 4397562 h 4397562"/>
                <a:gd name="connsiteX0-41" fmla="*/ 0 w 1629037"/>
                <a:gd name="connsiteY0-42" fmla="*/ 4407088 h 4407088"/>
                <a:gd name="connsiteX1-43" fmla="*/ 11500 w 1629037"/>
                <a:gd name="connsiteY1-44" fmla="*/ 0 h 4407088"/>
                <a:gd name="connsiteX2-45" fmla="*/ 1492919 w 1629037"/>
                <a:gd name="connsiteY2-46" fmla="*/ 928602 h 4407088"/>
                <a:gd name="connsiteX3-47" fmla="*/ 1503305 w 1629037"/>
                <a:gd name="connsiteY3-48" fmla="*/ 934063 h 4407088"/>
                <a:gd name="connsiteX4-49" fmla="*/ 1527245 w 1629037"/>
                <a:gd name="connsiteY4-50" fmla="*/ 951336 h 4407088"/>
                <a:gd name="connsiteX5-51" fmla="*/ 1629037 w 1629037"/>
                <a:gd name="connsiteY5-52" fmla="*/ 2205761 h 4407088"/>
                <a:gd name="connsiteX6-53" fmla="*/ 1510909 w 1629037"/>
                <a:gd name="connsiteY6-54" fmla="*/ 3464948 h 4407088"/>
                <a:gd name="connsiteX7-55" fmla="*/ 1497972 w 1629037"/>
                <a:gd name="connsiteY7-56" fmla="*/ 3473634 h 4407088"/>
                <a:gd name="connsiteX8-57" fmla="*/ 1496932 w 1629037"/>
                <a:gd name="connsiteY8-58" fmla="*/ 3482919 h 4407088"/>
                <a:gd name="connsiteX9-59" fmla="*/ 0 w 1629037"/>
                <a:gd name="connsiteY9-60" fmla="*/ 4407088 h 4407088"/>
                <a:gd name="connsiteX0-61" fmla="*/ 0 w 1629035"/>
                <a:gd name="connsiteY0-62" fmla="*/ 4411851 h 4411851"/>
                <a:gd name="connsiteX1-63" fmla="*/ 11498 w 1629035"/>
                <a:gd name="connsiteY1-64" fmla="*/ 0 h 4411851"/>
                <a:gd name="connsiteX2-65" fmla="*/ 1492917 w 1629035"/>
                <a:gd name="connsiteY2-66" fmla="*/ 928602 h 4411851"/>
                <a:gd name="connsiteX3-67" fmla="*/ 1503303 w 1629035"/>
                <a:gd name="connsiteY3-68" fmla="*/ 934063 h 4411851"/>
                <a:gd name="connsiteX4-69" fmla="*/ 1527243 w 1629035"/>
                <a:gd name="connsiteY4-70" fmla="*/ 951336 h 4411851"/>
                <a:gd name="connsiteX5-71" fmla="*/ 1629035 w 1629035"/>
                <a:gd name="connsiteY5-72" fmla="*/ 2205761 h 4411851"/>
                <a:gd name="connsiteX6-73" fmla="*/ 1510907 w 1629035"/>
                <a:gd name="connsiteY6-74" fmla="*/ 3464948 h 4411851"/>
                <a:gd name="connsiteX7-75" fmla="*/ 1497970 w 1629035"/>
                <a:gd name="connsiteY7-76" fmla="*/ 3473634 h 4411851"/>
                <a:gd name="connsiteX8-77" fmla="*/ 1496930 w 1629035"/>
                <a:gd name="connsiteY8-78" fmla="*/ 3482919 h 4411851"/>
                <a:gd name="connsiteX9-79" fmla="*/ 0 w 1629035"/>
                <a:gd name="connsiteY9-80" fmla="*/ 4411851 h 4411851"/>
                <a:gd name="connsiteX0-81" fmla="*/ 0 w 1633798"/>
                <a:gd name="connsiteY0-82" fmla="*/ 4416613 h 4416613"/>
                <a:gd name="connsiteX1-83" fmla="*/ 16261 w 1633798"/>
                <a:gd name="connsiteY1-84" fmla="*/ 0 h 4416613"/>
                <a:gd name="connsiteX2-85" fmla="*/ 1497680 w 1633798"/>
                <a:gd name="connsiteY2-86" fmla="*/ 928602 h 4416613"/>
                <a:gd name="connsiteX3-87" fmla="*/ 1508066 w 1633798"/>
                <a:gd name="connsiteY3-88" fmla="*/ 934063 h 4416613"/>
                <a:gd name="connsiteX4-89" fmla="*/ 1532006 w 1633798"/>
                <a:gd name="connsiteY4-90" fmla="*/ 951336 h 4416613"/>
                <a:gd name="connsiteX5-91" fmla="*/ 1633798 w 1633798"/>
                <a:gd name="connsiteY5-92" fmla="*/ 2205761 h 4416613"/>
                <a:gd name="connsiteX6-93" fmla="*/ 1515670 w 1633798"/>
                <a:gd name="connsiteY6-94" fmla="*/ 3464948 h 4416613"/>
                <a:gd name="connsiteX7-95" fmla="*/ 1502733 w 1633798"/>
                <a:gd name="connsiteY7-96" fmla="*/ 3473634 h 4416613"/>
                <a:gd name="connsiteX8-97" fmla="*/ 1501693 w 1633798"/>
                <a:gd name="connsiteY8-98" fmla="*/ 3482919 h 4416613"/>
                <a:gd name="connsiteX9-99" fmla="*/ 0 w 1633798"/>
                <a:gd name="connsiteY9-100" fmla="*/ 4416613 h 4416613"/>
                <a:gd name="connsiteX0-101" fmla="*/ 0 w 1633796"/>
                <a:gd name="connsiteY0-102" fmla="*/ 4411851 h 4411851"/>
                <a:gd name="connsiteX1-103" fmla="*/ 16259 w 1633796"/>
                <a:gd name="connsiteY1-104" fmla="*/ 0 h 4411851"/>
                <a:gd name="connsiteX2-105" fmla="*/ 1497678 w 1633796"/>
                <a:gd name="connsiteY2-106" fmla="*/ 928602 h 4411851"/>
                <a:gd name="connsiteX3-107" fmla="*/ 1508064 w 1633796"/>
                <a:gd name="connsiteY3-108" fmla="*/ 934063 h 4411851"/>
                <a:gd name="connsiteX4-109" fmla="*/ 1532004 w 1633796"/>
                <a:gd name="connsiteY4-110" fmla="*/ 951336 h 4411851"/>
                <a:gd name="connsiteX5-111" fmla="*/ 1633796 w 1633796"/>
                <a:gd name="connsiteY5-112" fmla="*/ 2205761 h 4411851"/>
                <a:gd name="connsiteX6-113" fmla="*/ 1515668 w 1633796"/>
                <a:gd name="connsiteY6-114" fmla="*/ 3464948 h 4411851"/>
                <a:gd name="connsiteX7-115" fmla="*/ 1502731 w 1633796"/>
                <a:gd name="connsiteY7-116" fmla="*/ 3473634 h 4411851"/>
                <a:gd name="connsiteX8-117" fmla="*/ 1501691 w 1633796"/>
                <a:gd name="connsiteY8-118" fmla="*/ 3482919 h 4411851"/>
                <a:gd name="connsiteX9-119" fmla="*/ 0 w 1633796"/>
                <a:gd name="connsiteY9-120" fmla="*/ 4411851 h 44118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33796" h="4411851">
                  <a:moveTo>
                    <a:pt x="0" y="4411851"/>
                  </a:moveTo>
                  <a:cubicBezTo>
                    <a:pt x="659" y="2949172"/>
                    <a:pt x="15601" y="1462679"/>
                    <a:pt x="16259" y="0"/>
                  </a:cubicBezTo>
                  <a:cubicBezTo>
                    <a:pt x="446837" y="334404"/>
                    <a:pt x="1063939" y="733896"/>
                    <a:pt x="1497678" y="928602"/>
                  </a:cubicBezTo>
                  <a:lnTo>
                    <a:pt x="1508064" y="934063"/>
                  </a:lnTo>
                  <a:lnTo>
                    <a:pt x="1532004" y="951336"/>
                  </a:lnTo>
                  <a:cubicBezTo>
                    <a:pt x="1617831" y="1077162"/>
                    <a:pt x="1633796" y="1585190"/>
                    <a:pt x="1633796" y="2205761"/>
                  </a:cubicBezTo>
                  <a:cubicBezTo>
                    <a:pt x="1633796" y="2826333"/>
                    <a:pt x="1596273" y="3347056"/>
                    <a:pt x="1515668" y="3464948"/>
                  </a:cubicBezTo>
                  <a:lnTo>
                    <a:pt x="1502731" y="3473634"/>
                  </a:lnTo>
                  <a:lnTo>
                    <a:pt x="1501691" y="3482919"/>
                  </a:lnTo>
                  <a:cubicBezTo>
                    <a:pt x="1016473" y="3731708"/>
                    <a:pt x="701119" y="3912237"/>
                    <a:pt x="0" y="4411851"/>
                  </a:cubicBezTo>
                  <a:close/>
                </a:path>
              </a:pathLst>
            </a:custGeom>
            <a:solidFill>
              <a:srgbClr val="084291"/>
            </a:solidFill>
            <a:ln>
              <a:noFill/>
            </a:ln>
            <a:effectLst/>
          </p:spPr>
          <p:txBody>
            <a:bodyPr wrap="square" lIns="50800" tIns="50800" rIns="50800" bIns="50800" anchor="ctr">
              <a:noAutofit/>
            </a:bodyPr>
            <a:lstStyle/>
            <a:p>
              <a:endParaRPr lang="en-US" sz="3200" b="0" dirty="0">
                <a:solidFill>
                  <a:schemeClr val="tx1">
                    <a:lumMod val="85000"/>
                    <a:lumOff val="15000"/>
                  </a:schemeClr>
                </a:solidFill>
                <a:latin typeface="微软雅黑" panose="020B0503020204020204" charset="-122"/>
                <a:ea typeface="微软雅黑" panose="020B0503020204020204" charset="-122"/>
                <a:cs typeface="Helvetica Light" charset="0"/>
                <a:sym typeface="Helvetica Light" charset="0"/>
              </a:endParaRPr>
            </a:p>
          </p:txBody>
        </p:sp>
        <p:sp>
          <p:nvSpPr>
            <p:cNvPr id="19" name="Oval 26"/>
            <p:cNvSpPr/>
            <p:nvPr/>
          </p:nvSpPr>
          <p:spPr>
            <a:xfrm>
              <a:off x="5804707" y="2475588"/>
              <a:ext cx="557690" cy="5576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tr-TR" sz="1400" dirty="0">
                  <a:solidFill>
                    <a:schemeClr val="tx1">
                      <a:lumMod val="85000"/>
                      <a:lumOff val="15000"/>
                    </a:schemeClr>
                  </a:solidFill>
                  <a:latin typeface="微软雅黑" panose="020B0503020204020204" charset="-122"/>
                  <a:ea typeface="微软雅黑" panose="020B0503020204020204" charset="-122"/>
                </a:rPr>
                <a:t>01</a:t>
              </a:r>
              <a:endParaRPr lang="tr-TR" sz="1400" dirty="0">
                <a:solidFill>
                  <a:schemeClr val="tx1">
                    <a:lumMod val="85000"/>
                    <a:lumOff val="15000"/>
                  </a:schemeClr>
                </a:solidFill>
                <a:latin typeface="微软雅黑" panose="020B0503020204020204" charset="-122"/>
                <a:ea typeface="微软雅黑" panose="020B0503020204020204" charset="-122"/>
              </a:endParaRPr>
            </a:p>
          </p:txBody>
        </p:sp>
        <p:sp>
          <p:nvSpPr>
            <p:cNvPr id="20" name="Oval 27"/>
            <p:cNvSpPr/>
            <p:nvPr/>
          </p:nvSpPr>
          <p:spPr>
            <a:xfrm>
              <a:off x="5804707" y="3934818"/>
              <a:ext cx="557690" cy="5576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tr-TR" sz="1400" dirty="0">
                  <a:solidFill>
                    <a:schemeClr val="tx1">
                      <a:lumMod val="85000"/>
                      <a:lumOff val="15000"/>
                    </a:schemeClr>
                  </a:solidFill>
                  <a:latin typeface="微软雅黑" panose="020B0503020204020204" charset="-122"/>
                  <a:ea typeface="微软雅黑" panose="020B0503020204020204" charset="-122"/>
                </a:rPr>
                <a:t>02</a:t>
              </a:r>
              <a:endParaRPr lang="tr-TR" sz="1400" dirty="0">
                <a:solidFill>
                  <a:schemeClr val="tx1">
                    <a:lumMod val="85000"/>
                    <a:lumOff val="15000"/>
                  </a:schemeClr>
                </a:solidFill>
                <a:latin typeface="微软雅黑" panose="020B0503020204020204" charset="-122"/>
                <a:ea typeface="微软雅黑" panose="020B0503020204020204" charset="-122"/>
              </a:endParaRPr>
            </a:p>
          </p:txBody>
        </p:sp>
        <p:sp>
          <p:nvSpPr>
            <p:cNvPr id="21" name="Rectangle 22"/>
            <p:cNvSpPr/>
            <p:nvPr/>
          </p:nvSpPr>
          <p:spPr>
            <a:xfrm>
              <a:off x="6209982" y="1981322"/>
              <a:ext cx="1240405" cy="4433431"/>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1" fmla="*/ 0 w 914400"/>
                <a:gd name="connsiteY0-2" fmla="*/ 19050 h 933450"/>
                <a:gd name="connsiteX1-3" fmla="*/ 726281 w 914400"/>
                <a:gd name="connsiteY1-4" fmla="*/ 0 h 933450"/>
                <a:gd name="connsiteX2-5" fmla="*/ 914400 w 914400"/>
                <a:gd name="connsiteY2-6" fmla="*/ 933450 h 933450"/>
                <a:gd name="connsiteX3-7" fmla="*/ 0 w 914400"/>
                <a:gd name="connsiteY3-8" fmla="*/ 933450 h 933450"/>
                <a:gd name="connsiteX4-9" fmla="*/ 0 w 914400"/>
                <a:gd name="connsiteY4-10" fmla="*/ 19050 h 933450"/>
                <a:gd name="connsiteX0-11" fmla="*/ 2382 w 914400"/>
                <a:gd name="connsiteY0-12" fmla="*/ 14287 h 933450"/>
                <a:gd name="connsiteX1-13" fmla="*/ 726281 w 914400"/>
                <a:gd name="connsiteY1-14" fmla="*/ 0 h 933450"/>
                <a:gd name="connsiteX2-15" fmla="*/ 914400 w 914400"/>
                <a:gd name="connsiteY2-16" fmla="*/ 933450 h 933450"/>
                <a:gd name="connsiteX3-17" fmla="*/ 0 w 914400"/>
                <a:gd name="connsiteY3-18" fmla="*/ 933450 h 933450"/>
                <a:gd name="connsiteX4-19" fmla="*/ 2382 w 914400"/>
                <a:gd name="connsiteY4-20" fmla="*/ 14287 h 933450"/>
                <a:gd name="connsiteX0-21" fmla="*/ 2382 w 914400"/>
                <a:gd name="connsiteY0-22" fmla="*/ 14287 h 933450"/>
                <a:gd name="connsiteX1-23" fmla="*/ 726281 w 914400"/>
                <a:gd name="connsiteY1-24" fmla="*/ 0 h 933450"/>
                <a:gd name="connsiteX2-25" fmla="*/ 914400 w 914400"/>
                <a:gd name="connsiteY2-26" fmla="*/ 933450 h 933450"/>
                <a:gd name="connsiteX3-27" fmla="*/ 0 w 914400"/>
                <a:gd name="connsiteY3-28" fmla="*/ 933450 h 933450"/>
                <a:gd name="connsiteX4-29" fmla="*/ 2382 w 914400"/>
                <a:gd name="connsiteY4-30" fmla="*/ 14287 h 933450"/>
                <a:gd name="connsiteX0-31" fmla="*/ 185739 w 1097757"/>
                <a:gd name="connsiteY0-32" fmla="*/ 14287 h 1069181"/>
                <a:gd name="connsiteX1-33" fmla="*/ 909638 w 1097757"/>
                <a:gd name="connsiteY1-34" fmla="*/ 0 h 1069181"/>
                <a:gd name="connsiteX2-35" fmla="*/ 1097757 w 1097757"/>
                <a:gd name="connsiteY2-36" fmla="*/ 933450 h 1069181"/>
                <a:gd name="connsiteX3-37" fmla="*/ 0 w 1097757"/>
                <a:gd name="connsiteY3-38" fmla="*/ 1069181 h 1069181"/>
                <a:gd name="connsiteX4-39" fmla="*/ 185739 w 1097757"/>
                <a:gd name="connsiteY4-40" fmla="*/ 14287 h 1069181"/>
                <a:gd name="connsiteX0-41" fmla="*/ 185739 w 909638"/>
                <a:gd name="connsiteY0-42" fmla="*/ 14287 h 1069181"/>
                <a:gd name="connsiteX1-43" fmla="*/ 909638 w 909638"/>
                <a:gd name="connsiteY1-44" fmla="*/ 0 h 1069181"/>
                <a:gd name="connsiteX2-45" fmla="*/ 461964 w 909638"/>
                <a:gd name="connsiteY2-46" fmla="*/ 1062038 h 1069181"/>
                <a:gd name="connsiteX3-47" fmla="*/ 0 w 909638"/>
                <a:gd name="connsiteY3-48" fmla="*/ 1069181 h 1069181"/>
                <a:gd name="connsiteX4-49" fmla="*/ 185739 w 909638"/>
                <a:gd name="connsiteY4-50" fmla="*/ 14287 h 1069181"/>
                <a:gd name="connsiteX0-51" fmla="*/ 185739 w 795338"/>
                <a:gd name="connsiteY0-52" fmla="*/ 0 h 1054894"/>
                <a:gd name="connsiteX1-53" fmla="*/ 795338 w 795338"/>
                <a:gd name="connsiteY1-54" fmla="*/ 28576 h 1054894"/>
                <a:gd name="connsiteX2-55" fmla="*/ 461964 w 795338"/>
                <a:gd name="connsiteY2-56" fmla="*/ 1047751 h 1054894"/>
                <a:gd name="connsiteX3-57" fmla="*/ 0 w 795338"/>
                <a:gd name="connsiteY3-58" fmla="*/ 1054894 h 1054894"/>
                <a:gd name="connsiteX4-59" fmla="*/ 185739 w 795338"/>
                <a:gd name="connsiteY4-60" fmla="*/ 0 h 1054894"/>
                <a:gd name="connsiteX0-61" fmla="*/ 185739 w 900113"/>
                <a:gd name="connsiteY0-62" fmla="*/ 16668 h 1071562"/>
                <a:gd name="connsiteX1-63" fmla="*/ 900113 w 900113"/>
                <a:gd name="connsiteY1-64" fmla="*/ 0 h 1071562"/>
                <a:gd name="connsiteX2-65" fmla="*/ 461964 w 900113"/>
                <a:gd name="connsiteY2-66" fmla="*/ 1064419 h 1071562"/>
                <a:gd name="connsiteX3-67" fmla="*/ 0 w 900113"/>
                <a:gd name="connsiteY3-68" fmla="*/ 1071562 h 1071562"/>
                <a:gd name="connsiteX4-69" fmla="*/ 185739 w 900113"/>
                <a:gd name="connsiteY4-70" fmla="*/ 16668 h 1071562"/>
                <a:gd name="connsiteX0-71" fmla="*/ 476024 w 1190398"/>
                <a:gd name="connsiteY0-72" fmla="*/ 16668 h 4395333"/>
                <a:gd name="connsiteX1-73" fmla="*/ 1190398 w 1190398"/>
                <a:gd name="connsiteY1-74" fmla="*/ 0 h 4395333"/>
                <a:gd name="connsiteX2-75" fmla="*/ 752249 w 1190398"/>
                <a:gd name="connsiteY2-76" fmla="*/ 1064419 h 4395333"/>
                <a:gd name="connsiteX3-77" fmla="*/ 0 w 1190398"/>
                <a:gd name="connsiteY3-78" fmla="*/ 4395333 h 4395333"/>
                <a:gd name="connsiteX4-79" fmla="*/ 476024 w 1190398"/>
                <a:gd name="connsiteY4-80" fmla="*/ 16668 h 4395333"/>
                <a:gd name="connsiteX0-81" fmla="*/ 476024 w 1190398"/>
                <a:gd name="connsiteY0-82" fmla="*/ 16668 h 4395333"/>
                <a:gd name="connsiteX1-83" fmla="*/ 1190398 w 1190398"/>
                <a:gd name="connsiteY1-84" fmla="*/ 0 h 4395333"/>
                <a:gd name="connsiteX2-85" fmla="*/ 171678 w 1190398"/>
                <a:gd name="connsiteY2-86" fmla="*/ 4315619 h 4395333"/>
                <a:gd name="connsiteX3-87" fmla="*/ 0 w 1190398"/>
                <a:gd name="connsiteY3-88" fmla="*/ 4395333 h 4395333"/>
                <a:gd name="connsiteX4-89" fmla="*/ 476024 w 1190398"/>
                <a:gd name="connsiteY4-90" fmla="*/ 16668 h 4395333"/>
                <a:gd name="connsiteX0-91" fmla="*/ 514124 w 1228498"/>
                <a:gd name="connsiteY0-92" fmla="*/ 16668 h 4407239"/>
                <a:gd name="connsiteX1-93" fmla="*/ 1228498 w 1228498"/>
                <a:gd name="connsiteY1-94" fmla="*/ 0 h 4407239"/>
                <a:gd name="connsiteX2-95" fmla="*/ 209778 w 1228498"/>
                <a:gd name="connsiteY2-96" fmla="*/ 4315619 h 4407239"/>
                <a:gd name="connsiteX3-97" fmla="*/ 0 w 1228498"/>
                <a:gd name="connsiteY3-98" fmla="*/ 4407239 h 4407239"/>
                <a:gd name="connsiteX4-99" fmla="*/ 514124 w 1228498"/>
                <a:gd name="connsiteY4-100" fmla="*/ 16668 h 4407239"/>
                <a:gd name="connsiteX0-101" fmla="*/ 514124 w 1228498"/>
                <a:gd name="connsiteY0-102" fmla="*/ 16668 h 4407239"/>
                <a:gd name="connsiteX1-103" fmla="*/ 1228498 w 1228498"/>
                <a:gd name="connsiteY1-104" fmla="*/ 0 h 4407239"/>
                <a:gd name="connsiteX2-105" fmla="*/ 54997 w 1228498"/>
                <a:gd name="connsiteY2-106" fmla="*/ 4375150 h 4407239"/>
                <a:gd name="connsiteX3-107" fmla="*/ 0 w 1228498"/>
                <a:gd name="connsiteY3-108" fmla="*/ 4407239 h 4407239"/>
                <a:gd name="connsiteX4-109" fmla="*/ 514124 w 1228498"/>
                <a:gd name="connsiteY4-110" fmla="*/ 16668 h 4407239"/>
                <a:gd name="connsiteX0-111" fmla="*/ 514124 w 1228498"/>
                <a:gd name="connsiteY0-112" fmla="*/ 16668 h 4407239"/>
                <a:gd name="connsiteX1-113" fmla="*/ 1228498 w 1228498"/>
                <a:gd name="connsiteY1-114" fmla="*/ 0 h 4407239"/>
                <a:gd name="connsiteX2-115" fmla="*/ 28803 w 1228498"/>
                <a:gd name="connsiteY2-116" fmla="*/ 4368006 h 4407239"/>
                <a:gd name="connsiteX3-117" fmla="*/ 0 w 1228498"/>
                <a:gd name="connsiteY3-118" fmla="*/ 4407239 h 4407239"/>
                <a:gd name="connsiteX4-119" fmla="*/ 514124 w 1228498"/>
                <a:gd name="connsiteY4-120" fmla="*/ 16668 h 4407239"/>
                <a:gd name="connsiteX0-121" fmla="*/ 514124 w 1228498"/>
                <a:gd name="connsiteY0-122" fmla="*/ 16668 h 4407239"/>
                <a:gd name="connsiteX1-123" fmla="*/ 1228498 w 1228498"/>
                <a:gd name="connsiteY1-124" fmla="*/ 0 h 4407239"/>
                <a:gd name="connsiteX2-125" fmla="*/ 88334 w 1228498"/>
                <a:gd name="connsiteY2-126" fmla="*/ 4401344 h 4407239"/>
                <a:gd name="connsiteX3-127" fmla="*/ 0 w 1228498"/>
                <a:gd name="connsiteY3-128" fmla="*/ 4407239 h 4407239"/>
                <a:gd name="connsiteX4-129" fmla="*/ 514124 w 1228498"/>
                <a:gd name="connsiteY4-130" fmla="*/ 16668 h 4407239"/>
                <a:gd name="connsiteX0-131" fmla="*/ 523649 w 1238023"/>
                <a:gd name="connsiteY0-132" fmla="*/ 16668 h 4409620"/>
                <a:gd name="connsiteX1-133" fmla="*/ 1238023 w 1238023"/>
                <a:gd name="connsiteY1-134" fmla="*/ 0 h 4409620"/>
                <a:gd name="connsiteX2-135" fmla="*/ 97859 w 1238023"/>
                <a:gd name="connsiteY2-136" fmla="*/ 4401344 h 4409620"/>
                <a:gd name="connsiteX3-137" fmla="*/ 0 w 1238023"/>
                <a:gd name="connsiteY3-138" fmla="*/ 4409620 h 4409620"/>
                <a:gd name="connsiteX4-139" fmla="*/ 523649 w 1238023"/>
                <a:gd name="connsiteY4-140" fmla="*/ 16668 h 4409620"/>
                <a:gd name="connsiteX0-141" fmla="*/ 523649 w 1238023"/>
                <a:gd name="connsiteY0-142" fmla="*/ 16668 h 4409620"/>
                <a:gd name="connsiteX1-143" fmla="*/ 1238023 w 1238023"/>
                <a:gd name="connsiteY1-144" fmla="*/ 0 h 4409620"/>
                <a:gd name="connsiteX2-145" fmla="*/ 97859 w 1238023"/>
                <a:gd name="connsiteY2-146" fmla="*/ 4401344 h 4409620"/>
                <a:gd name="connsiteX3-147" fmla="*/ 0 w 1238023"/>
                <a:gd name="connsiteY3-148" fmla="*/ 4409620 h 4409620"/>
                <a:gd name="connsiteX4-149" fmla="*/ 523649 w 1238023"/>
                <a:gd name="connsiteY4-150" fmla="*/ 16668 h 4409620"/>
                <a:gd name="connsiteX0-151" fmla="*/ 523649 w 1238023"/>
                <a:gd name="connsiteY0-152" fmla="*/ 16668 h 4409620"/>
                <a:gd name="connsiteX1-153" fmla="*/ 1238023 w 1238023"/>
                <a:gd name="connsiteY1-154" fmla="*/ 0 h 4409620"/>
                <a:gd name="connsiteX2-155" fmla="*/ 97859 w 1238023"/>
                <a:gd name="connsiteY2-156" fmla="*/ 4401344 h 4409620"/>
                <a:gd name="connsiteX3-157" fmla="*/ 0 w 1238023"/>
                <a:gd name="connsiteY3-158" fmla="*/ 4409620 h 4409620"/>
                <a:gd name="connsiteX4-159" fmla="*/ 523649 w 1238023"/>
                <a:gd name="connsiteY4-160" fmla="*/ 16668 h 4409620"/>
                <a:gd name="connsiteX0-161" fmla="*/ 523649 w 1238023"/>
                <a:gd name="connsiteY0-162" fmla="*/ 16668 h 4409620"/>
                <a:gd name="connsiteX1-163" fmla="*/ 1238023 w 1238023"/>
                <a:gd name="connsiteY1-164" fmla="*/ 0 h 4409620"/>
                <a:gd name="connsiteX2-165" fmla="*/ 97859 w 1238023"/>
                <a:gd name="connsiteY2-166" fmla="*/ 4401344 h 4409620"/>
                <a:gd name="connsiteX3-167" fmla="*/ 0 w 1238023"/>
                <a:gd name="connsiteY3-168" fmla="*/ 4409620 h 4409620"/>
                <a:gd name="connsiteX4-169" fmla="*/ 523649 w 1238023"/>
                <a:gd name="connsiteY4-170" fmla="*/ 16668 h 4409620"/>
                <a:gd name="connsiteX0-171" fmla="*/ 523649 w 1238023"/>
                <a:gd name="connsiteY0-172" fmla="*/ 16668 h 4409620"/>
                <a:gd name="connsiteX1-173" fmla="*/ 1238023 w 1238023"/>
                <a:gd name="connsiteY1-174" fmla="*/ 0 h 4409620"/>
                <a:gd name="connsiteX2-175" fmla="*/ 97859 w 1238023"/>
                <a:gd name="connsiteY2-176" fmla="*/ 4401344 h 4409620"/>
                <a:gd name="connsiteX3-177" fmla="*/ 0 w 1238023"/>
                <a:gd name="connsiteY3-178" fmla="*/ 4409620 h 4409620"/>
                <a:gd name="connsiteX4-179" fmla="*/ 523649 w 1238023"/>
                <a:gd name="connsiteY4-180" fmla="*/ 16668 h 4409620"/>
                <a:gd name="connsiteX0-181" fmla="*/ 523649 w 1238023"/>
                <a:gd name="connsiteY0-182" fmla="*/ 16668 h 4409620"/>
                <a:gd name="connsiteX1-183" fmla="*/ 1238023 w 1238023"/>
                <a:gd name="connsiteY1-184" fmla="*/ 0 h 4409620"/>
                <a:gd name="connsiteX2-185" fmla="*/ 97859 w 1238023"/>
                <a:gd name="connsiteY2-186" fmla="*/ 4401344 h 4409620"/>
                <a:gd name="connsiteX3-187" fmla="*/ 0 w 1238023"/>
                <a:gd name="connsiteY3-188" fmla="*/ 4409620 h 4409620"/>
                <a:gd name="connsiteX4-189" fmla="*/ 523649 w 1238023"/>
                <a:gd name="connsiteY4-190" fmla="*/ 16668 h 4409620"/>
                <a:gd name="connsiteX0-191" fmla="*/ 523649 w 1238023"/>
                <a:gd name="connsiteY0-192" fmla="*/ 16668 h 4409620"/>
                <a:gd name="connsiteX1-193" fmla="*/ 1238023 w 1238023"/>
                <a:gd name="connsiteY1-194" fmla="*/ 0 h 4409620"/>
                <a:gd name="connsiteX2-195" fmla="*/ 97859 w 1238023"/>
                <a:gd name="connsiteY2-196" fmla="*/ 4401344 h 4409620"/>
                <a:gd name="connsiteX3-197" fmla="*/ 0 w 1238023"/>
                <a:gd name="connsiteY3-198" fmla="*/ 4409620 h 4409620"/>
                <a:gd name="connsiteX4-199" fmla="*/ 523649 w 1238023"/>
                <a:gd name="connsiteY4-200" fmla="*/ 16668 h 4409620"/>
                <a:gd name="connsiteX0-201" fmla="*/ 523649 w 1238023"/>
                <a:gd name="connsiteY0-202" fmla="*/ 16668 h 4414382"/>
                <a:gd name="connsiteX1-203" fmla="*/ 1238023 w 1238023"/>
                <a:gd name="connsiteY1-204" fmla="*/ 0 h 4414382"/>
                <a:gd name="connsiteX2-205" fmla="*/ 97859 w 1238023"/>
                <a:gd name="connsiteY2-206" fmla="*/ 4401344 h 4414382"/>
                <a:gd name="connsiteX3-207" fmla="*/ 0 w 1238023"/>
                <a:gd name="connsiteY3-208" fmla="*/ 4414382 h 4414382"/>
                <a:gd name="connsiteX4-209" fmla="*/ 523649 w 1238023"/>
                <a:gd name="connsiteY4-210" fmla="*/ 16668 h 4414382"/>
                <a:gd name="connsiteX0-211" fmla="*/ 523649 w 1238023"/>
                <a:gd name="connsiteY0-212" fmla="*/ 16668 h 4414382"/>
                <a:gd name="connsiteX1-213" fmla="*/ 1238023 w 1238023"/>
                <a:gd name="connsiteY1-214" fmla="*/ 0 h 4414382"/>
                <a:gd name="connsiteX2-215" fmla="*/ 97859 w 1238023"/>
                <a:gd name="connsiteY2-216" fmla="*/ 4401344 h 4414382"/>
                <a:gd name="connsiteX3-217" fmla="*/ 0 w 1238023"/>
                <a:gd name="connsiteY3-218" fmla="*/ 4414382 h 4414382"/>
                <a:gd name="connsiteX4-219" fmla="*/ 523649 w 1238023"/>
                <a:gd name="connsiteY4-220" fmla="*/ 16668 h 4414382"/>
                <a:gd name="connsiteX0-221" fmla="*/ 523649 w 1238023"/>
                <a:gd name="connsiteY0-222" fmla="*/ 16668 h 4414382"/>
                <a:gd name="connsiteX1-223" fmla="*/ 1238023 w 1238023"/>
                <a:gd name="connsiteY1-224" fmla="*/ 0 h 4414382"/>
                <a:gd name="connsiteX2-225" fmla="*/ 97859 w 1238023"/>
                <a:gd name="connsiteY2-226" fmla="*/ 4401344 h 4414382"/>
                <a:gd name="connsiteX3-227" fmla="*/ 0 w 1238023"/>
                <a:gd name="connsiteY3-228" fmla="*/ 4414382 h 4414382"/>
                <a:gd name="connsiteX4-229" fmla="*/ 523649 w 1238023"/>
                <a:gd name="connsiteY4-230" fmla="*/ 16668 h 4414382"/>
                <a:gd name="connsiteX0-231" fmla="*/ 523649 w 1238023"/>
                <a:gd name="connsiteY0-232" fmla="*/ 16668 h 4414382"/>
                <a:gd name="connsiteX1-233" fmla="*/ 1238023 w 1238023"/>
                <a:gd name="connsiteY1-234" fmla="*/ 0 h 4414382"/>
                <a:gd name="connsiteX2-235" fmla="*/ 97859 w 1238023"/>
                <a:gd name="connsiteY2-236" fmla="*/ 4401344 h 4414382"/>
                <a:gd name="connsiteX3-237" fmla="*/ 0 w 1238023"/>
                <a:gd name="connsiteY3-238" fmla="*/ 4414382 h 4414382"/>
                <a:gd name="connsiteX4-239" fmla="*/ 523649 w 1238023"/>
                <a:gd name="connsiteY4-240" fmla="*/ 16668 h 4414382"/>
                <a:gd name="connsiteX0-241" fmla="*/ 523649 w 1240405"/>
                <a:gd name="connsiteY0-242" fmla="*/ 30955 h 4428669"/>
                <a:gd name="connsiteX1-243" fmla="*/ 1240405 w 1240405"/>
                <a:gd name="connsiteY1-244" fmla="*/ 0 h 4428669"/>
                <a:gd name="connsiteX2-245" fmla="*/ 97859 w 1240405"/>
                <a:gd name="connsiteY2-246" fmla="*/ 4415631 h 4428669"/>
                <a:gd name="connsiteX3-247" fmla="*/ 0 w 1240405"/>
                <a:gd name="connsiteY3-248" fmla="*/ 4428669 h 4428669"/>
                <a:gd name="connsiteX4-249" fmla="*/ 523649 w 1240405"/>
                <a:gd name="connsiteY4-250" fmla="*/ 30955 h 4428669"/>
                <a:gd name="connsiteX0-251" fmla="*/ 521268 w 1240405"/>
                <a:gd name="connsiteY0-252" fmla="*/ 21430 h 4428669"/>
                <a:gd name="connsiteX1-253" fmla="*/ 1240405 w 1240405"/>
                <a:gd name="connsiteY1-254" fmla="*/ 0 h 4428669"/>
                <a:gd name="connsiteX2-255" fmla="*/ 97859 w 1240405"/>
                <a:gd name="connsiteY2-256" fmla="*/ 4415631 h 4428669"/>
                <a:gd name="connsiteX3-257" fmla="*/ 0 w 1240405"/>
                <a:gd name="connsiteY3-258" fmla="*/ 4428669 h 4428669"/>
                <a:gd name="connsiteX4-259" fmla="*/ 521268 w 1240405"/>
                <a:gd name="connsiteY4-260" fmla="*/ 21430 h 4428669"/>
                <a:gd name="connsiteX0-261" fmla="*/ 521268 w 1240405"/>
                <a:gd name="connsiteY0-262" fmla="*/ 21430 h 4428669"/>
                <a:gd name="connsiteX1-263" fmla="*/ 1240405 w 1240405"/>
                <a:gd name="connsiteY1-264" fmla="*/ 0 h 4428669"/>
                <a:gd name="connsiteX2-265" fmla="*/ 97859 w 1240405"/>
                <a:gd name="connsiteY2-266" fmla="*/ 4415631 h 4428669"/>
                <a:gd name="connsiteX3-267" fmla="*/ 0 w 1240405"/>
                <a:gd name="connsiteY3-268" fmla="*/ 4428669 h 4428669"/>
                <a:gd name="connsiteX4-269" fmla="*/ 521268 w 1240405"/>
                <a:gd name="connsiteY4-270" fmla="*/ 21430 h 4428669"/>
                <a:gd name="connsiteX0-271" fmla="*/ 521268 w 1240405"/>
                <a:gd name="connsiteY0-272" fmla="*/ 16667 h 4428669"/>
                <a:gd name="connsiteX1-273" fmla="*/ 1240405 w 1240405"/>
                <a:gd name="connsiteY1-274" fmla="*/ 0 h 4428669"/>
                <a:gd name="connsiteX2-275" fmla="*/ 97859 w 1240405"/>
                <a:gd name="connsiteY2-276" fmla="*/ 4415631 h 4428669"/>
                <a:gd name="connsiteX3-277" fmla="*/ 0 w 1240405"/>
                <a:gd name="connsiteY3-278" fmla="*/ 4428669 h 4428669"/>
                <a:gd name="connsiteX4-279" fmla="*/ 521268 w 1240405"/>
                <a:gd name="connsiteY4-280" fmla="*/ 16667 h 4428669"/>
                <a:gd name="connsiteX0-281" fmla="*/ 521268 w 1240405"/>
                <a:gd name="connsiteY0-282" fmla="*/ 16667 h 4433431"/>
                <a:gd name="connsiteX1-283" fmla="*/ 1240405 w 1240405"/>
                <a:gd name="connsiteY1-284" fmla="*/ 0 h 4433431"/>
                <a:gd name="connsiteX2-285" fmla="*/ 97859 w 1240405"/>
                <a:gd name="connsiteY2-286" fmla="*/ 4415631 h 4433431"/>
                <a:gd name="connsiteX3-287" fmla="*/ 0 w 1240405"/>
                <a:gd name="connsiteY3-288" fmla="*/ 4433431 h 4433431"/>
                <a:gd name="connsiteX4-289" fmla="*/ 521268 w 1240405"/>
                <a:gd name="connsiteY4-290" fmla="*/ 16667 h 4433431"/>
                <a:gd name="connsiteX0-291" fmla="*/ 521268 w 1240405"/>
                <a:gd name="connsiteY0-292" fmla="*/ 16667 h 4433431"/>
                <a:gd name="connsiteX1-293" fmla="*/ 1240405 w 1240405"/>
                <a:gd name="connsiteY1-294" fmla="*/ 0 h 4433431"/>
                <a:gd name="connsiteX2-295" fmla="*/ 100241 w 1240405"/>
                <a:gd name="connsiteY2-296" fmla="*/ 4420394 h 4433431"/>
                <a:gd name="connsiteX3-297" fmla="*/ 0 w 1240405"/>
                <a:gd name="connsiteY3-298" fmla="*/ 4433431 h 4433431"/>
                <a:gd name="connsiteX4-299" fmla="*/ 521268 w 1240405"/>
                <a:gd name="connsiteY4-300" fmla="*/ 16667 h 4433431"/>
                <a:gd name="connsiteX0-301" fmla="*/ 521268 w 1240405"/>
                <a:gd name="connsiteY0-302" fmla="*/ 16667 h 4433431"/>
                <a:gd name="connsiteX1-303" fmla="*/ 1240405 w 1240405"/>
                <a:gd name="connsiteY1-304" fmla="*/ 0 h 4433431"/>
                <a:gd name="connsiteX2-305" fmla="*/ 100241 w 1240405"/>
                <a:gd name="connsiteY2-306" fmla="*/ 4420394 h 4433431"/>
                <a:gd name="connsiteX3-307" fmla="*/ 0 w 1240405"/>
                <a:gd name="connsiteY3-308" fmla="*/ 4433431 h 4433431"/>
                <a:gd name="connsiteX4-309" fmla="*/ 521268 w 1240405"/>
                <a:gd name="connsiteY4-310" fmla="*/ 16667 h 4433431"/>
                <a:gd name="connsiteX0-311" fmla="*/ 521268 w 1240405"/>
                <a:gd name="connsiteY0-312" fmla="*/ 16667 h 4433431"/>
                <a:gd name="connsiteX1-313" fmla="*/ 1240405 w 1240405"/>
                <a:gd name="connsiteY1-314" fmla="*/ 0 h 4433431"/>
                <a:gd name="connsiteX2-315" fmla="*/ 100241 w 1240405"/>
                <a:gd name="connsiteY2-316" fmla="*/ 4420394 h 4433431"/>
                <a:gd name="connsiteX3-317" fmla="*/ 0 w 1240405"/>
                <a:gd name="connsiteY3-318" fmla="*/ 4433431 h 4433431"/>
                <a:gd name="connsiteX4-319" fmla="*/ 521268 w 1240405"/>
                <a:gd name="connsiteY4-320" fmla="*/ 16667 h 4433431"/>
                <a:gd name="connsiteX0-321" fmla="*/ 521268 w 1240405"/>
                <a:gd name="connsiteY0-322" fmla="*/ 16667 h 4433431"/>
                <a:gd name="connsiteX1-323" fmla="*/ 1240405 w 1240405"/>
                <a:gd name="connsiteY1-324" fmla="*/ 0 h 4433431"/>
                <a:gd name="connsiteX2-325" fmla="*/ 100241 w 1240405"/>
                <a:gd name="connsiteY2-326" fmla="*/ 4420394 h 4433431"/>
                <a:gd name="connsiteX3-327" fmla="*/ 0 w 1240405"/>
                <a:gd name="connsiteY3-328" fmla="*/ 4433431 h 4433431"/>
                <a:gd name="connsiteX4-329" fmla="*/ 521268 w 1240405"/>
                <a:gd name="connsiteY4-330" fmla="*/ 16667 h 44334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40405" h="4433431">
                  <a:moveTo>
                    <a:pt x="521268" y="16667"/>
                  </a:moveTo>
                  <a:lnTo>
                    <a:pt x="1240405" y="0"/>
                  </a:lnTo>
                  <a:cubicBezTo>
                    <a:pt x="346000" y="1747785"/>
                    <a:pt x="133586" y="3658129"/>
                    <a:pt x="100241" y="4420394"/>
                  </a:cubicBezTo>
                  <a:cubicBezTo>
                    <a:pt x="65240" y="4430297"/>
                    <a:pt x="32620" y="4433053"/>
                    <a:pt x="0" y="4433431"/>
                  </a:cubicBezTo>
                  <a:cubicBezTo>
                    <a:pt x="22150" y="3092939"/>
                    <a:pt x="255278" y="1519084"/>
                    <a:pt x="521268" y="16667"/>
                  </a:cubicBezTo>
                  <a:close/>
                </a:path>
              </a:pathLst>
            </a:cu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solidFill>
                  <a:schemeClr val="tx1">
                    <a:lumMod val="85000"/>
                    <a:lumOff val="15000"/>
                  </a:schemeClr>
                </a:solidFill>
                <a:latin typeface="微软雅黑" panose="020B0503020204020204" charset="-122"/>
                <a:ea typeface="微软雅黑" panose="020B0503020204020204" charset="-122"/>
              </a:endParaRPr>
            </a:p>
          </p:txBody>
        </p:sp>
        <p:sp>
          <p:nvSpPr>
            <p:cNvPr id="22" name="Rectangle 22"/>
            <p:cNvSpPr/>
            <p:nvPr/>
          </p:nvSpPr>
          <p:spPr>
            <a:xfrm>
              <a:off x="6390735" y="1964651"/>
              <a:ext cx="1393030" cy="4420735"/>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1" fmla="*/ 0 w 914400"/>
                <a:gd name="connsiteY0-2" fmla="*/ 19050 h 933450"/>
                <a:gd name="connsiteX1-3" fmla="*/ 726281 w 914400"/>
                <a:gd name="connsiteY1-4" fmla="*/ 0 h 933450"/>
                <a:gd name="connsiteX2-5" fmla="*/ 914400 w 914400"/>
                <a:gd name="connsiteY2-6" fmla="*/ 933450 h 933450"/>
                <a:gd name="connsiteX3-7" fmla="*/ 0 w 914400"/>
                <a:gd name="connsiteY3-8" fmla="*/ 933450 h 933450"/>
                <a:gd name="connsiteX4-9" fmla="*/ 0 w 914400"/>
                <a:gd name="connsiteY4-10" fmla="*/ 19050 h 933450"/>
                <a:gd name="connsiteX0-11" fmla="*/ 2382 w 914400"/>
                <a:gd name="connsiteY0-12" fmla="*/ 14287 h 933450"/>
                <a:gd name="connsiteX1-13" fmla="*/ 726281 w 914400"/>
                <a:gd name="connsiteY1-14" fmla="*/ 0 h 933450"/>
                <a:gd name="connsiteX2-15" fmla="*/ 914400 w 914400"/>
                <a:gd name="connsiteY2-16" fmla="*/ 933450 h 933450"/>
                <a:gd name="connsiteX3-17" fmla="*/ 0 w 914400"/>
                <a:gd name="connsiteY3-18" fmla="*/ 933450 h 933450"/>
                <a:gd name="connsiteX4-19" fmla="*/ 2382 w 914400"/>
                <a:gd name="connsiteY4-20" fmla="*/ 14287 h 933450"/>
                <a:gd name="connsiteX0-21" fmla="*/ 2382 w 914400"/>
                <a:gd name="connsiteY0-22" fmla="*/ 14287 h 933450"/>
                <a:gd name="connsiteX1-23" fmla="*/ 726281 w 914400"/>
                <a:gd name="connsiteY1-24" fmla="*/ 0 h 933450"/>
                <a:gd name="connsiteX2-25" fmla="*/ 914400 w 914400"/>
                <a:gd name="connsiteY2-26" fmla="*/ 933450 h 933450"/>
                <a:gd name="connsiteX3-27" fmla="*/ 0 w 914400"/>
                <a:gd name="connsiteY3-28" fmla="*/ 933450 h 933450"/>
                <a:gd name="connsiteX4-29" fmla="*/ 2382 w 914400"/>
                <a:gd name="connsiteY4-30" fmla="*/ 14287 h 933450"/>
                <a:gd name="connsiteX0-31" fmla="*/ 185739 w 1097757"/>
                <a:gd name="connsiteY0-32" fmla="*/ 14287 h 1069181"/>
                <a:gd name="connsiteX1-33" fmla="*/ 909638 w 1097757"/>
                <a:gd name="connsiteY1-34" fmla="*/ 0 h 1069181"/>
                <a:gd name="connsiteX2-35" fmla="*/ 1097757 w 1097757"/>
                <a:gd name="connsiteY2-36" fmla="*/ 933450 h 1069181"/>
                <a:gd name="connsiteX3-37" fmla="*/ 0 w 1097757"/>
                <a:gd name="connsiteY3-38" fmla="*/ 1069181 h 1069181"/>
                <a:gd name="connsiteX4-39" fmla="*/ 185739 w 1097757"/>
                <a:gd name="connsiteY4-40" fmla="*/ 14287 h 1069181"/>
                <a:gd name="connsiteX0-41" fmla="*/ 185739 w 909638"/>
                <a:gd name="connsiteY0-42" fmla="*/ 14287 h 1069181"/>
                <a:gd name="connsiteX1-43" fmla="*/ 909638 w 909638"/>
                <a:gd name="connsiteY1-44" fmla="*/ 0 h 1069181"/>
                <a:gd name="connsiteX2-45" fmla="*/ 461964 w 909638"/>
                <a:gd name="connsiteY2-46" fmla="*/ 1062038 h 1069181"/>
                <a:gd name="connsiteX3-47" fmla="*/ 0 w 909638"/>
                <a:gd name="connsiteY3-48" fmla="*/ 1069181 h 1069181"/>
                <a:gd name="connsiteX4-49" fmla="*/ 185739 w 909638"/>
                <a:gd name="connsiteY4-50" fmla="*/ 14287 h 1069181"/>
                <a:gd name="connsiteX0-51" fmla="*/ 185739 w 795338"/>
                <a:gd name="connsiteY0-52" fmla="*/ 0 h 1054894"/>
                <a:gd name="connsiteX1-53" fmla="*/ 795338 w 795338"/>
                <a:gd name="connsiteY1-54" fmla="*/ 28576 h 1054894"/>
                <a:gd name="connsiteX2-55" fmla="*/ 461964 w 795338"/>
                <a:gd name="connsiteY2-56" fmla="*/ 1047751 h 1054894"/>
                <a:gd name="connsiteX3-57" fmla="*/ 0 w 795338"/>
                <a:gd name="connsiteY3-58" fmla="*/ 1054894 h 1054894"/>
                <a:gd name="connsiteX4-59" fmla="*/ 185739 w 795338"/>
                <a:gd name="connsiteY4-60" fmla="*/ 0 h 1054894"/>
                <a:gd name="connsiteX0-61" fmla="*/ 185739 w 900113"/>
                <a:gd name="connsiteY0-62" fmla="*/ 16668 h 1071562"/>
                <a:gd name="connsiteX1-63" fmla="*/ 900113 w 900113"/>
                <a:gd name="connsiteY1-64" fmla="*/ 0 h 1071562"/>
                <a:gd name="connsiteX2-65" fmla="*/ 461964 w 900113"/>
                <a:gd name="connsiteY2-66" fmla="*/ 1064419 h 1071562"/>
                <a:gd name="connsiteX3-67" fmla="*/ 0 w 900113"/>
                <a:gd name="connsiteY3-68" fmla="*/ 1071562 h 1071562"/>
                <a:gd name="connsiteX4-69" fmla="*/ 185739 w 900113"/>
                <a:gd name="connsiteY4-70" fmla="*/ 16668 h 1071562"/>
                <a:gd name="connsiteX0-71" fmla="*/ 476024 w 1190398"/>
                <a:gd name="connsiteY0-72" fmla="*/ 16668 h 4395333"/>
                <a:gd name="connsiteX1-73" fmla="*/ 1190398 w 1190398"/>
                <a:gd name="connsiteY1-74" fmla="*/ 0 h 4395333"/>
                <a:gd name="connsiteX2-75" fmla="*/ 752249 w 1190398"/>
                <a:gd name="connsiteY2-76" fmla="*/ 1064419 h 4395333"/>
                <a:gd name="connsiteX3-77" fmla="*/ 0 w 1190398"/>
                <a:gd name="connsiteY3-78" fmla="*/ 4395333 h 4395333"/>
                <a:gd name="connsiteX4-79" fmla="*/ 476024 w 1190398"/>
                <a:gd name="connsiteY4-80" fmla="*/ 16668 h 4395333"/>
                <a:gd name="connsiteX0-81" fmla="*/ 476024 w 1190398"/>
                <a:gd name="connsiteY0-82" fmla="*/ 16668 h 4395333"/>
                <a:gd name="connsiteX1-83" fmla="*/ 1190398 w 1190398"/>
                <a:gd name="connsiteY1-84" fmla="*/ 0 h 4395333"/>
                <a:gd name="connsiteX2-85" fmla="*/ 171678 w 1190398"/>
                <a:gd name="connsiteY2-86" fmla="*/ 4315619 h 4395333"/>
                <a:gd name="connsiteX3-87" fmla="*/ 0 w 1190398"/>
                <a:gd name="connsiteY3-88" fmla="*/ 4395333 h 4395333"/>
                <a:gd name="connsiteX4-89" fmla="*/ 476024 w 1190398"/>
                <a:gd name="connsiteY4-90" fmla="*/ 16668 h 4395333"/>
                <a:gd name="connsiteX0-91" fmla="*/ 514124 w 1228498"/>
                <a:gd name="connsiteY0-92" fmla="*/ 16668 h 4407239"/>
                <a:gd name="connsiteX1-93" fmla="*/ 1228498 w 1228498"/>
                <a:gd name="connsiteY1-94" fmla="*/ 0 h 4407239"/>
                <a:gd name="connsiteX2-95" fmla="*/ 209778 w 1228498"/>
                <a:gd name="connsiteY2-96" fmla="*/ 4315619 h 4407239"/>
                <a:gd name="connsiteX3-97" fmla="*/ 0 w 1228498"/>
                <a:gd name="connsiteY3-98" fmla="*/ 4407239 h 4407239"/>
                <a:gd name="connsiteX4-99" fmla="*/ 514124 w 1228498"/>
                <a:gd name="connsiteY4-100" fmla="*/ 16668 h 4407239"/>
                <a:gd name="connsiteX0-101" fmla="*/ 514124 w 1228498"/>
                <a:gd name="connsiteY0-102" fmla="*/ 16668 h 4407239"/>
                <a:gd name="connsiteX1-103" fmla="*/ 1228498 w 1228498"/>
                <a:gd name="connsiteY1-104" fmla="*/ 0 h 4407239"/>
                <a:gd name="connsiteX2-105" fmla="*/ 54997 w 1228498"/>
                <a:gd name="connsiteY2-106" fmla="*/ 4375150 h 4407239"/>
                <a:gd name="connsiteX3-107" fmla="*/ 0 w 1228498"/>
                <a:gd name="connsiteY3-108" fmla="*/ 4407239 h 4407239"/>
                <a:gd name="connsiteX4-109" fmla="*/ 514124 w 1228498"/>
                <a:gd name="connsiteY4-110" fmla="*/ 16668 h 4407239"/>
                <a:gd name="connsiteX0-111" fmla="*/ 514124 w 1228498"/>
                <a:gd name="connsiteY0-112" fmla="*/ 16668 h 4407239"/>
                <a:gd name="connsiteX1-113" fmla="*/ 1228498 w 1228498"/>
                <a:gd name="connsiteY1-114" fmla="*/ 0 h 4407239"/>
                <a:gd name="connsiteX2-115" fmla="*/ 28803 w 1228498"/>
                <a:gd name="connsiteY2-116" fmla="*/ 4368006 h 4407239"/>
                <a:gd name="connsiteX3-117" fmla="*/ 0 w 1228498"/>
                <a:gd name="connsiteY3-118" fmla="*/ 4407239 h 4407239"/>
                <a:gd name="connsiteX4-119" fmla="*/ 514124 w 1228498"/>
                <a:gd name="connsiteY4-120" fmla="*/ 16668 h 4407239"/>
                <a:gd name="connsiteX0-121" fmla="*/ 514124 w 1228498"/>
                <a:gd name="connsiteY0-122" fmla="*/ 16668 h 4407239"/>
                <a:gd name="connsiteX1-123" fmla="*/ 1228498 w 1228498"/>
                <a:gd name="connsiteY1-124" fmla="*/ 0 h 4407239"/>
                <a:gd name="connsiteX2-125" fmla="*/ 88334 w 1228498"/>
                <a:gd name="connsiteY2-126" fmla="*/ 4401344 h 4407239"/>
                <a:gd name="connsiteX3-127" fmla="*/ 0 w 1228498"/>
                <a:gd name="connsiteY3-128" fmla="*/ 4407239 h 4407239"/>
                <a:gd name="connsiteX4-129" fmla="*/ 514124 w 1228498"/>
                <a:gd name="connsiteY4-130" fmla="*/ 16668 h 4407239"/>
                <a:gd name="connsiteX0-131" fmla="*/ 523649 w 1238023"/>
                <a:gd name="connsiteY0-132" fmla="*/ 16668 h 4409620"/>
                <a:gd name="connsiteX1-133" fmla="*/ 1238023 w 1238023"/>
                <a:gd name="connsiteY1-134" fmla="*/ 0 h 4409620"/>
                <a:gd name="connsiteX2-135" fmla="*/ 97859 w 1238023"/>
                <a:gd name="connsiteY2-136" fmla="*/ 4401344 h 4409620"/>
                <a:gd name="connsiteX3-137" fmla="*/ 0 w 1238023"/>
                <a:gd name="connsiteY3-138" fmla="*/ 4409620 h 4409620"/>
                <a:gd name="connsiteX4-139" fmla="*/ 523649 w 1238023"/>
                <a:gd name="connsiteY4-140" fmla="*/ 16668 h 4409620"/>
                <a:gd name="connsiteX0-141" fmla="*/ 523649 w 1238023"/>
                <a:gd name="connsiteY0-142" fmla="*/ 16668 h 4409620"/>
                <a:gd name="connsiteX1-143" fmla="*/ 1238023 w 1238023"/>
                <a:gd name="connsiteY1-144" fmla="*/ 0 h 4409620"/>
                <a:gd name="connsiteX2-145" fmla="*/ 97859 w 1238023"/>
                <a:gd name="connsiteY2-146" fmla="*/ 4401344 h 4409620"/>
                <a:gd name="connsiteX3-147" fmla="*/ 0 w 1238023"/>
                <a:gd name="connsiteY3-148" fmla="*/ 4409620 h 4409620"/>
                <a:gd name="connsiteX4-149" fmla="*/ 523649 w 1238023"/>
                <a:gd name="connsiteY4-150" fmla="*/ 16668 h 4409620"/>
                <a:gd name="connsiteX0-151" fmla="*/ 523649 w 1238023"/>
                <a:gd name="connsiteY0-152" fmla="*/ 16668 h 4409620"/>
                <a:gd name="connsiteX1-153" fmla="*/ 1238023 w 1238023"/>
                <a:gd name="connsiteY1-154" fmla="*/ 0 h 4409620"/>
                <a:gd name="connsiteX2-155" fmla="*/ 97859 w 1238023"/>
                <a:gd name="connsiteY2-156" fmla="*/ 4401344 h 4409620"/>
                <a:gd name="connsiteX3-157" fmla="*/ 0 w 1238023"/>
                <a:gd name="connsiteY3-158" fmla="*/ 4409620 h 4409620"/>
                <a:gd name="connsiteX4-159" fmla="*/ 523649 w 1238023"/>
                <a:gd name="connsiteY4-160" fmla="*/ 16668 h 4409620"/>
                <a:gd name="connsiteX0-161" fmla="*/ 523649 w 1238023"/>
                <a:gd name="connsiteY0-162" fmla="*/ 16668 h 4409620"/>
                <a:gd name="connsiteX1-163" fmla="*/ 1238023 w 1238023"/>
                <a:gd name="connsiteY1-164" fmla="*/ 0 h 4409620"/>
                <a:gd name="connsiteX2-165" fmla="*/ 97859 w 1238023"/>
                <a:gd name="connsiteY2-166" fmla="*/ 4401344 h 4409620"/>
                <a:gd name="connsiteX3-167" fmla="*/ 0 w 1238023"/>
                <a:gd name="connsiteY3-168" fmla="*/ 4409620 h 4409620"/>
                <a:gd name="connsiteX4-169" fmla="*/ 523649 w 1238023"/>
                <a:gd name="connsiteY4-170" fmla="*/ 16668 h 4409620"/>
                <a:gd name="connsiteX0-171" fmla="*/ 523649 w 1238023"/>
                <a:gd name="connsiteY0-172" fmla="*/ 16668 h 4409620"/>
                <a:gd name="connsiteX1-173" fmla="*/ 1238023 w 1238023"/>
                <a:gd name="connsiteY1-174" fmla="*/ 0 h 4409620"/>
                <a:gd name="connsiteX2-175" fmla="*/ 97859 w 1238023"/>
                <a:gd name="connsiteY2-176" fmla="*/ 4401344 h 4409620"/>
                <a:gd name="connsiteX3-177" fmla="*/ 0 w 1238023"/>
                <a:gd name="connsiteY3-178" fmla="*/ 4409620 h 4409620"/>
                <a:gd name="connsiteX4-179" fmla="*/ 523649 w 1238023"/>
                <a:gd name="connsiteY4-180" fmla="*/ 16668 h 4409620"/>
                <a:gd name="connsiteX0-181" fmla="*/ 523649 w 1238023"/>
                <a:gd name="connsiteY0-182" fmla="*/ 16668 h 4409620"/>
                <a:gd name="connsiteX1-183" fmla="*/ 1238023 w 1238023"/>
                <a:gd name="connsiteY1-184" fmla="*/ 0 h 4409620"/>
                <a:gd name="connsiteX2-185" fmla="*/ 97859 w 1238023"/>
                <a:gd name="connsiteY2-186" fmla="*/ 4401344 h 4409620"/>
                <a:gd name="connsiteX3-187" fmla="*/ 0 w 1238023"/>
                <a:gd name="connsiteY3-188" fmla="*/ 4409620 h 4409620"/>
                <a:gd name="connsiteX4-189" fmla="*/ 523649 w 1238023"/>
                <a:gd name="connsiteY4-190" fmla="*/ 16668 h 4409620"/>
                <a:gd name="connsiteX0-191" fmla="*/ 523649 w 1238023"/>
                <a:gd name="connsiteY0-192" fmla="*/ 16668 h 4409620"/>
                <a:gd name="connsiteX1-193" fmla="*/ 1238023 w 1238023"/>
                <a:gd name="connsiteY1-194" fmla="*/ 0 h 4409620"/>
                <a:gd name="connsiteX2-195" fmla="*/ 97859 w 1238023"/>
                <a:gd name="connsiteY2-196" fmla="*/ 4401344 h 4409620"/>
                <a:gd name="connsiteX3-197" fmla="*/ 0 w 1238023"/>
                <a:gd name="connsiteY3-198" fmla="*/ 4409620 h 4409620"/>
                <a:gd name="connsiteX4-199" fmla="*/ 523649 w 1238023"/>
                <a:gd name="connsiteY4-200" fmla="*/ 16668 h 4409620"/>
                <a:gd name="connsiteX0-201" fmla="*/ 523649 w 1238023"/>
                <a:gd name="connsiteY0-202" fmla="*/ 16668 h 4414382"/>
                <a:gd name="connsiteX1-203" fmla="*/ 1238023 w 1238023"/>
                <a:gd name="connsiteY1-204" fmla="*/ 0 h 4414382"/>
                <a:gd name="connsiteX2-205" fmla="*/ 97859 w 1238023"/>
                <a:gd name="connsiteY2-206" fmla="*/ 4401344 h 4414382"/>
                <a:gd name="connsiteX3-207" fmla="*/ 0 w 1238023"/>
                <a:gd name="connsiteY3-208" fmla="*/ 4414382 h 4414382"/>
                <a:gd name="connsiteX4-209" fmla="*/ 523649 w 1238023"/>
                <a:gd name="connsiteY4-210" fmla="*/ 16668 h 4414382"/>
                <a:gd name="connsiteX0-211" fmla="*/ 3269430 w 3983804"/>
                <a:gd name="connsiteY0-212" fmla="*/ 16668 h 4405961"/>
                <a:gd name="connsiteX1-213" fmla="*/ 3983804 w 3983804"/>
                <a:gd name="connsiteY1-214" fmla="*/ 0 h 4405961"/>
                <a:gd name="connsiteX2-215" fmla="*/ 2843640 w 3983804"/>
                <a:gd name="connsiteY2-216" fmla="*/ 4401344 h 4405961"/>
                <a:gd name="connsiteX3-217" fmla="*/ 0 w 3983804"/>
                <a:gd name="connsiteY3-218" fmla="*/ 4402461 h 4405961"/>
                <a:gd name="connsiteX4-219" fmla="*/ 3269430 w 3983804"/>
                <a:gd name="connsiteY4-220" fmla="*/ 16668 h 4405961"/>
                <a:gd name="connsiteX0-221" fmla="*/ 3269430 w 3983804"/>
                <a:gd name="connsiteY0-222" fmla="*/ 16668 h 4402461"/>
                <a:gd name="connsiteX1-223" fmla="*/ 3983804 w 3983804"/>
                <a:gd name="connsiteY1-224" fmla="*/ 0 h 4402461"/>
                <a:gd name="connsiteX2-225" fmla="*/ 201601 w 3983804"/>
                <a:gd name="connsiteY2-226" fmla="*/ 4382270 h 4402461"/>
                <a:gd name="connsiteX3-227" fmla="*/ 0 w 3983804"/>
                <a:gd name="connsiteY3-228" fmla="*/ 4402461 h 4402461"/>
                <a:gd name="connsiteX4-229" fmla="*/ 3269430 w 3983804"/>
                <a:gd name="connsiteY4-230" fmla="*/ 16668 h 4402461"/>
                <a:gd name="connsiteX0-231" fmla="*/ 3269430 w 3983804"/>
                <a:gd name="connsiteY0-232" fmla="*/ 16668 h 4402461"/>
                <a:gd name="connsiteX1-233" fmla="*/ 3983804 w 3983804"/>
                <a:gd name="connsiteY1-234" fmla="*/ 0 h 4402461"/>
                <a:gd name="connsiteX2-235" fmla="*/ 201601 w 3983804"/>
                <a:gd name="connsiteY2-236" fmla="*/ 4382270 h 4402461"/>
                <a:gd name="connsiteX3-237" fmla="*/ 0 w 3983804"/>
                <a:gd name="connsiteY3-238" fmla="*/ 4402461 h 4402461"/>
                <a:gd name="connsiteX4-239" fmla="*/ 3269430 w 3983804"/>
                <a:gd name="connsiteY4-240" fmla="*/ 16668 h 4402461"/>
                <a:gd name="connsiteX0-241" fmla="*/ 3269430 w 3983804"/>
                <a:gd name="connsiteY0-242" fmla="*/ 16668 h 4402461"/>
                <a:gd name="connsiteX1-243" fmla="*/ 3983804 w 3983804"/>
                <a:gd name="connsiteY1-244" fmla="*/ 0 h 4402461"/>
                <a:gd name="connsiteX2-245" fmla="*/ 201601 w 3983804"/>
                <a:gd name="connsiteY2-246" fmla="*/ 4382270 h 4402461"/>
                <a:gd name="connsiteX3-247" fmla="*/ 0 w 3983804"/>
                <a:gd name="connsiteY3-248" fmla="*/ 4402461 h 4402461"/>
                <a:gd name="connsiteX4-249" fmla="*/ 3269430 w 3983804"/>
                <a:gd name="connsiteY4-250" fmla="*/ 16668 h 4402461"/>
                <a:gd name="connsiteX0-251" fmla="*/ 3269430 w 3983804"/>
                <a:gd name="connsiteY0-252" fmla="*/ 16668 h 4402461"/>
                <a:gd name="connsiteX1-253" fmla="*/ 3983804 w 3983804"/>
                <a:gd name="connsiteY1-254" fmla="*/ 0 h 4402461"/>
                <a:gd name="connsiteX2-255" fmla="*/ 201601 w 3983804"/>
                <a:gd name="connsiteY2-256" fmla="*/ 4382270 h 4402461"/>
                <a:gd name="connsiteX3-257" fmla="*/ 0 w 3983804"/>
                <a:gd name="connsiteY3-258" fmla="*/ 4402461 h 4402461"/>
                <a:gd name="connsiteX4-259" fmla="*/ 3269430 w 3983804"/>
                <a:gd name="connsiteY4-260" fmla="*/ 16668 h 4402461"/>
                <a:gd name="connsiteX0-261" fmla="*/ 3269430 w 3983804"/>
                <a:gd name="connsiteY0-262" fmla="*/ 16668 h 4402461"/>
                <a:gd name="connsiteX1-263" fmla="*/ 3983804 w 3983804"/>
                <a:gd name="connsiteY1-264" fmla="*/ 0 h 4402461"/>
                <a:gd name="connsiteX2-265" fmla="*/ 201601 w 3983804"/>
                <a:gd name="connsiteY2-266" fmla="*/ 4382270 h 4402461"/>
                <a:gd name="connsiteX3-267" fmla="*/ 0 w 3983804"/>
                <a:gd name="connsiteY3-268" fmla="*/ 4402461 h 4402461"/>
                <a:gd name="connsiteX4-269" fmla="*/ 3269430 w 3983804"/>
                <a:gd name="connsiteY4-270" fmla="*/ 16668 h 4402461"/>
                <a:gd name="connsiteX0-271" fmla="*/ 3269430 w 4011469"/>
                <a:gd name="connsiteY0-272" fmla="*/ 14284 h 4400077"/>
                <a:gd name="connsiteX1-273" fmla="*/ 4011469 w 4011469"/>
                <a:gd name="connsiteY1-274" fmla="*/ 0 h 4400077"/>
                <a:gd name="connsiteX2-275" fmla="*/ 201601 w 4011469"/>
                <a:gd name="connsiteY2-276" fmla="*/ 4379886 h 4400077"/>
                <a:gd name="connsiteX3-277" fmla="*/ 0 w 4011469"/>
                <a:gd name="connsiteY3-278" fmla="*/ 4400077 h 4400077"/>
                <a:gd name="connsiteX4-279" fmla="*/ 3269430 w 4011469"/>
                <a:gd name="connsiteY4-280" fmla="*/ 14284 h 4400077"/>
                <a:gd name="connsiteX0-281" fmla="*/ 3304010 w 4011469"/>
                <a:gd name="connsiteY0-282" fmla="*/ 14284 h 4400077"/>
                <a:gd name="connsiteX1-283" fmla="*/ 4011469 w 4011469"/>
                <a:gd name="connsiteY1-284" fmla="*/ 0 h 4400077"/>
                <a:gd name="connsiteX2-285" fmla="*/ 201601 w 4011469"/>
                <a:gd name="connsiteY2-286" fmla="*/ 4379886 h 4400077"/>
                <a:gd name="connsiteX3-287" fmla="*/ 0 w 4011469"/>
                <a:gd name="connsiteY3-288" fmla="*/ 4400077 h 4400077"/>
                <a:gd name="connsiteX4-289" fmla="*/ 3304010 w 4011469"/>
                <a:gd name="connsiteY4-290" fmla="*/ 14284 h 4400077"/>
                <a:gd name="connsiteX0-291" fmla="*/ 3269429 w 4011469"/>
                <a:gd name="connsiteY0-292" fmla="*/ 11900 h 4400077"/>
                <a:gd name="connsiteX1-293" fmla="*/ 4011469 w 4011469"/>
                <a:gd name="connsiteY1-294" fmla="*/ 0 h 4400077"/>
                <a:gd name="connsiteX2-295" fmla="*/ 201601 w 4011469"/>
                <a:gd name="connsiteY2-296" fmla="*/ 4379886 h 4400077"/>
                <a:gd name="connsiteX3-297" fmla="*/ 0 w 4011469"/>
                <a:gd name="connsiteY3-298" fmla="*/ 4400077 h 4400077"/>
                <a:gd name="connsiteX4-299" fmla="*/ 3269429 w 4011469"/>
                <a:gd name="connsiteY4-300" fmla="*/ 11900 h 4400077"/>
                <a:gd name="connsiteX0-301" fmla="*/ 3269429 w 4011469"/>
                <a:gd name="connsiteY0-302" fmla="*/ 11900 h 4400077"/>
                <a:gd name="connsiteX1-303" fmla="*/ 4011469 w 4011469"/>
                <a:gd name="connsiteY1-304" fmla="*/ 0 h 4400077"/>
                <a:gd name="connsiteX2-305" fmla="*/ 201601 w 4011469"/>
                <a:gd name="connsiteY2-306" fmla="*/ 4379886 h 4400077"/>
                <a:gd name="connsiteX3-307" fmla="*/ 0 w 4011469"/>
                <a:gd name="connsiteY3-308" fmla="*/ 4400077 h 4400077"/>
                <a:gd name="connsiteX4-309" fmla="*/ 3269429 w 4011469"/>
                <a:gd name="connsiteY4-310" fmla="*/ 11900 h 4400077"/>
                <a:gd name="connsiteX0-311" fmla="*/ 3269429 w 4011469"/>
                <a:gd name="connsiteY0-312" fmla="*/ 11900 h 4400077"/>
                <a:gd name="connsiteX1-313" fmla="*/ 4011469 w 4011469"/>
                <a:gd name="connsiteY1-314" fmla="*/ 0 h 4400077"/>
                <a:gd name="connsiteX2-315" fmla="*/ 201601 w 4011469"/>
                <a:gd name="connsiteY2-316" fmla="*/ 4379886 h 4400077"/>
                <a:gd name="connsiteX3-317" fmla="*/ 0 w 4011469"/>
                <a:gd name="connsiteY3-318" fmla="*/ 4400077 h 4400077"/>
                <a:gd name="connsiteX4-319" fmla="*/ 3269429 w 4011469"/>
                <a:gd name="connsiteY4-320" fmla="*/ 11900 h 4400077"/>
                <a:gd name="connsiteX0-321" fmla="*/ 3269429 w 4011469"/>
                <a:gd name="connsiteY0-322" fmla="*/ 11900 h 4400077"/>
                <a:gd name="connsiteX1-323" fmla="*/ 4011469 w 4011469"/>
                <a:gd name="connsiteY1-324" fmla="*/ 0 h 4400077"/>
                <a:gd name="connsiteX2-325" fmla="*/ 201601 w 4011469"/>
                <a:gd name="connsiteY2-326" fmla="*/ 4379886 h 4400077"/>
                <a:gd name="connsiteX3-327" fmla="*/ 0 w 4011469"/>
                <a:gd name="connsiteY3-328" fmla="*/ 4400077 h 4400077"/>
                <a:gd name="connsiteX4-329" fmla="*/ 3269429 w 4011469"/>
                <a:gd name="connsiteY4-330" fmla="*/ 11900 h 4400077"/>
                <a:gd name="connsiteX0-331" fmla="*/ 3269429 w 4011469"/>
                <a:gd name="connsiteY0-332" fmla="*/ 11900 h 4400077"/>
                <a:gd name="connsiteX1-333" fmla="*/ 4011469 w 4011469"/>
                <a:gd name="connsiteY1-334" fmla="*/ 0 h 4400077"/>
                <a:gd name="connsiteX2-335" fmla="*/ 201601 w 4011469"/>
                <a:gd name="connsiteY2-336" fmla="*/ 4379886 h 4400077"/>
                <a:gd name="connsiteX3-337" fmla="*/ 0 w 4011469"/>
                <a:gd name="connsiteY3-338" fmla="*/ 4400077 h 4400077"/>
                <a:gd name="connsiteX4-339" fmla="*/ 3269429 w 4011469"/>
                <a:gd name="connsiteY4-340" fmla="*/ 11900 h 4400077"/>
                <a:gd name="connsiteX0-341" fmla="*/ 3290176 w 4011469"/>
                <a:gd name="connsiteY0-342" fmla="*/ 0 h 4402482"/>
                <a:gd name="connsiteX1-343" fmla="*/ 4011469 w 4011469"/>
                <a:gd name="connsiteY1-344" fmla="*/ 2405 h 4402482"/>
                <a:gd name="connsiteX2-345" fmla="*/ 201601 w 4011469"/>
                <a:gd name="connsiteY2-346" fmla="*/ 4382291 h 4402482"/>
                <a:gd name="connsiteX3-347" fmla="*/ 0 w 4011469"/>
                <a:gd name="connsiteY3-348" fmla="*/ 4402482 h 4402482"/>
                <a:gd name="connsiteX4-349" fmla="*/ 3290176 w 4011469"/>
                <a:gd name="connsiteY4-350" fmla="*/ 0 h 4402482"/>
                <a:gd name="connsiteX0-351" fmla="*/ 3290176 w 4032216"/>
                <a:gd name="connsiteY0-352" fmla="*/ 4748 h 4407230"/>
                <a:gd name="connsiteX1-353" fmla="*/ 4032216 w 4032216"/>
                <a:gd name="connsiteY1-354" fmla="*/ 0 h 4407230"/>
                <a:gd name="connsiteX2-355" fmla="*/ 201601 w 4032216"/>
                <a:gd name="connsiteY2-356" fmla="*/ 4387039 h 4407230"/>
                <a:gd name="connsiteX3-357" fmla="*/ 0 w 4032216"/>
                <a:gd name="connsiteY3-358" fmla="*/ 4407230 h 4407230"/>
                <a:gd name="connsiteX4-359" fmla="*/ 3290176 w 4032216"/>
                <a:gd name="connsiteY4-360" fmla="*/ 4748 h 4407230"/>
                <a:gd name="connsiteX0-361" fmla="*/ 3304007 w 4046047"/>
                <a:gd name="connsiteY0-362" fmla="*/ 4748 h 4426304"/>
                <a:gd name="connsiteX1-363" fmla="*/ 4046047 w 4046047"/>
                <a:gd name="connsiteY1-364" fmla="*/ 0 h 4426304"/>
                <a:gd name="connsiteX2-365" fmla="*/ 215432 w 4046047"/>
                <a:gd name="connsiteY2-366" fmla="*/ 4387039 h 4426304"/>
                <a:gd name="connsiteX3-367" fmla="*/ 0 w 4046047"/>
                <a:gd name="connsiteY3-368" fmla="*/ 4426304 h 4426304"/>
                <a:gd name="connsiteX4-369" fmla="*/ 3304007 w 4046047"/>
                <a:gd name="connsiteY4-370" fmla="*/ 4748 h 4426304"/>
                <a:gd name="connsiteX0-371" fmla="*/ 3304007 w 4046047"/>
                <a:gd name="connsiteY0-372" fmla="*/ 4748 h 4426304"/>
                <a:gd name="connsiteX1-373" fmla="*/ 4046047 w 4046047"/>
                <a:gd name="connsiteY1-374" fmla="*/ 0 h 4426304"/>
                <a:gd name="connsiteX2-375" fmla="*/ 208517 w 4046047"/>
                <a:gd name="connsiteY2-376" fmla="*/ 4398962 h 4426304"/>
                <a:gd name="connsiteX3-377" fmla="*/ 0 w 4046047"/>
                <a:gd name="connsiteY3-378" fmla="*/ 4426304 h 4426304"/>
                <a:gd name="connsiteX4-379" fmla="*/ 3304007 w 4046047"/>
                <a:gd name="connsiteY4-380" fmla="*/ 4748 h 4426304"/>
                <a:gd name="connsiteX0-381" fmla="*/ 3304007 w 4046047"/>
                <a:gd name="connsiteY0-382" fmla="*/ 4748 h 4426304"/>
                <a:gd name="connsiteX1-383" fmla="*/ 4046047 w 4046047"/>
                <a:gd name="connsiteY1-384" fmla="*/ 0 h 4426304"/>
                <a:gd name="connsiteX2-385" fmla="*/ 208517 w 4046047"/>
                <a:gd name="connsiteY2-386" fmla="*/ 4398962 h 4426304"/>
                <a:gd name="connsiteX3-387" fmla="*/ 0 w 4046047"/>
                <a:gd name="connsiteY3-388" fmla="*/ 4426304 h 4426304"/>
                <a:gd name="connsiteX4-389" fmla="*/ 3304007 w 4046047"/>
                <a:gd name="connsiteY4-390" fmla="*/ 4748 h 4426304"/>
                <a:gd name="connsiteX0-391" fmla="*/ 3304007 w 4046047"/>
                <a:gd name="connsiteY0-392" fmla="*/ 4748 h 4426304"/>
                <a:gd name="connsiteX1-393" fmla="*/ 4046047 w 4046047"/>
                <a:gd name="connsiteY1-394" fmla="*/ 0 h 4426304"/>
                <a:gd name="connsiteX2-395" fmla="*/ 215432 w 4046047"/>
                <a:gd name="connsiteY2-396" fmla="*/ 4403732 h 4426304"/>
                <a:gd name="connsiteX3-397" fmla="*/ 0 w 4046047"/>
                <a:gd name="connsiteY3-398" fmla="*/ 4426304 h 4426304"/>
                <a:gd name="connsiteX4-399" fmla="*/ 3304007 w 4046047"/>
                <a:gd name="connsiteY4-400" fmla="*/ 4748 h 442630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46047" h="4426304">
                  <a:moveTo>
                    <a:pt x="3304007" y="4748"/>
                  </a:moveTo>
                  <a:lnTo>
                    <a:pt x="4046047" y="0"/>
                  </a:lnTo>
                  <a:cubicBezTo>
                    <a:pt x="1149912" y="1679348"/>
                    <a:pt x="338205" y="3536440"/>
                    <a:pt x="215432" y="4403732"/>
                  </a:cubicBezTo>
                  <a:cubicBezTo>
                    <a:pt x="180432" y="4420787"/>
                    <a:pt x="32620" y="4425926"/>
                    <a:pt x="0" y="4426304"/>
                  </a:cubicBezTo>
                  <a:cubicBezTo>
                    <a:pt x="77480" y="3085812"/>
                    <a:pt x="1371185" y="1476170"/>
                    <a:pt x="3304007" y="4748"/>
                  </a:cubicBezTo>
                  <a:close/>
                </a:path>
              </a:pathLst>
            </a:cu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solidFill>
                  <a:schemeClr val="tx1">
                    <a:lumMod val="85000"/>
                    <a:lumOff val="15000"/>
                  </a:schemeClr>
                </a:solidFill>
                <a:latin typeface="微软雅黑" panose="020B0503020204020204" charset="-122"/>
                <a:ea typeface="微软雅黑" panose="020B0503020204020204" charset="-122"/>
              </a:endParaRPr>
            </a:p>
          </p:txBody>
        </p:sp>
        <p:sp>
          <p:nvSpPr>
            <p:cNvPr id="23" name="Oval 28"/>
            <p:cNvSpPr/>
            <p:nvPr/>
          </p:nvSpPr>
          <p:spPr>
            <a:xfrm>
              <a:off x="5804707" y="5394048"/>
              <a:ext cx="557690" cy="5576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tr-TR" sz="1400" dirty="0">
                  <a:solidFill>
                    <a:schemeClr val="tx1">
                      <a:lumMod val="85000"/>
                      <a:lumOff val="15000"/>
                    </a:schemeClr>
                  </a:solidFill>
                  <a:latin typeface="微软雅黑" panose="020B0503020204020204" charset="-122"/>
                  <a:ea typeface="微软雅黑" panose="020B0503020204020204" charset="-122"/>
                </a:rPr>
                <a:t>03</a:t>
              </a:r>
              <a:endParaRPr lang="tr-TR" sz="1400" dirty="0">
                <a:solidFill>
                  <a:schemeClr val="tx1">
                    <a:lumMod val="85000"/>
                    <a:lumOff val="15000"/>
                  </a:schemeClr>
                </a:solidFill>
                <a:latin typeface="微软雅黑" panose="020B0503020204020204" charset="-122"/>
                <a:ea typeface="微软雅黑" panose="020B0503020204020204" charset="-122"/>
              </a:endParaRPr>
            </a:p>
          </p:txBody>
        </p:sp>
        <p:sp>
          <p:nvSpPr>
            <p:cNvPr id="24" name="Oval 31"/>
            <p:cNvSpPr/>
            <p:nvPr/>
          </p:nvSpPr>
          <p:spPr bwMode="auto">
            <a:xfrm rot="5400000">
              <a:off x="5959965" y="-306001"/>
              <a:ext cx="271464" cy="4393408"/>
            </a:xfrm>
            <a:prstGeom prst="ellipse">
              <a:avLst/>
            </a:prstGeom>
            <a:solidFill>
              <a:srgbClr val="0E66CD"/>
            </a:solidFill>
            <a:ln w="25400" cap="flat" cmpd="sng">
              <a:noFill/>
              <a:prstDash val="solid"/>
              <a:miter lim="400000"/>
              <a:headEnd type="none" w="med" len="med"/>
              <a:tailEnd type="none" w="med" len="med"/>
            </a:ln>
            <a:effectLst/>
          </p:spPr>
          <p:txBody>
            <a:bodyPr lIns="50800" tIns="50800" rIns="50800" bIns="50800" anchor="ctr"/>
            <a:lstStyle/>
            <a:p>
              <a:endParaRPr lang="en-US" sz="3200" b="0" dirty="0">
                <a:solidFill>
                  <a:schemeClr val="tx1">
                    <a:lumMod val="85000"/>
                    <a:lumOff val="15000"/>
                  </a:schemeClr>
                </a:solidFill>
                <a:latin typeface="微软雅黑" panose="020B0503020204020204" charset="-122"/>
                <a:ea typeface="微软雅黑" panose="020B0503020204020204" charset="-122"/>
                <a:cs typeface="Helvetica Light" charset="0"/>
                <a:sym typeface="Helvetica Light" charset="0"/>
              </a:endParaRPr>
            </a:p>
          </p:txBody>
        </p:sp>
      </p:grpSp>
      <p:sp>
        <p:nvSpPr>
          <p:cNvPr id="25" name="文本框 7"/>
          <p:cNvSpPr txBox="1"/>
          <p:nvPr/>
        </p:nvSpPr>
        <p:spPr>
          <a:xfrm>
            <a:off x="6682196" y="2182120"/>
            <a:ext cx="4805680" cy="702052"/>
          </a:xfrm>
          <a:prstGeom prst="rect">
            <a:avLst/>
          </a:prstGeom>
          <a:noFill/>
        </p:spPr>
        <p:txBody>
          <a:bodyPr wrap="square" rtlCol="0">
            <a:spAutoFit/>
          </a:bodyPr>
          <a:lstStyle/>
          <a:p>
            <a:pPr algn="ctr" fontAlgn="base">
              <a:lnSpc>
                <a:spcPct val="150000"/>
              </a:lnSpc>
              <a:spcBef>
                <a:spcPct val="0"/>
              </a:spcBef>
              <a:spcAft>
                <a:spcPct val="0"/>
              </a:spcAft>
            </a:pPr>
            <a:r>
              <a:rPr lang="zh-CN" altLang="en-US" sz="1400">
                <a:solidFill>
                  <a:schemeClr val="tx1">
                    <a:lumMod val="65000"/>
                    <a:lumOff val="35000"/>
                  </a:schemeClr>
                </a:solidFill>
                <a:latin typeface="微软雅黑 Light" panose="020B0502040204020203" pitchFamily="34" charset="-122"/>
                <a:ea typeface="微软雅黑 Light" panose="020B0502040204020203" pitchFamily="34" charset="-122"/>
                <a:sym typeface="+mn-ea"/>
              </a:rPr>
              <a:t>平台依托大数据、云计算、人工智能等技术，为学习者和教育者提供多种符合个性化要求的智慧服务，优化了用户体验</a:t>
            </a:r>
            <a:r>
              <a:rPr lang="zh-CN" altLang="zh-CN" sz="1400">
                <a:solidFill>
                  <a:schemeClr val="tx1">
                    <a:lumMod val="65000"/>
                    <a:lumOff val="35000"/>
                  </a:schemeClr>
                </a:solidFill>
                <a:latin typeface="微软雅黑 Light" panose="020B0502040204020203" pitchFamily="34" charset="-122"/>
                <a:ea typeface="微软雅黑 Light" panose="020B0502040204020203" pitchFamily="34" charset="-122"/>
                <a:sym typeface="+mn-ea"/>
              </a:rPr>
              <a:t>。</a:t>
            </a:r>
            <a:endPar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sym typeface="+mn-ea"/>
            </a:endParaRPr>
          </a:p>
        </p:txBody>
      </p:sp>
      <p:sp>
        <p:nvSpPr>
          <p:cNvPr id="26" name="文本框 11"/>
          <p:cNvSpPr txBox="1"/>
          <p:nvPr/>
        </p:nvSpPr>
        <p:spPr>
          <a:xfrm>
            <a:off x="6682196" y="1761115"/>
            <a:ext cx="2144395" cy="429895"/>
          </a:xfrm>
          <a:prstGeom prst="rect">
            <a:avLst/>
          </a:prstGeom>
          <a:noFill/>
        </p:spPr>
        <p:txBody>
          <a:bodyPr wrap="square" rtlCol="0">
            <a:spAutoFit/>
          </a:bodyPr>
          <a:lstStyle/>
          <a:p>
            <a:r>
              <a:rPr lang="zh-CN" altLang="en-US" sz="2200" b="1">
                <a:solidFill>
                  <a:srgbClr val="084291"/>
                </a:solidFill>
                <a:latin typeface="微软雅黑" panose="020B0503020204020204" charset="-122"/>
                <a:ea typeface="微软雅黑" panose="020B0503020204020204" charset="-122"/>
                <a:sym typeface="+mn-ea"/>
              </a:rPr>
              <a:t>服务智能化</a:t>
            </a:r>
            <a:endParaRPr lang="zh-CN" altLang="en-US" sz="2200" b="1" dirty="0">
              <a:solidFill>
                <a:srgbClr val="084291"/>
              </a:solidFill>
              <a:latin typeface="微软雅黑" panose="020B0503020204020204" charset="-122"/>
              <a:ea typeface="微软雅黑" panose="020B0503020204020204" charset="-122"/>
              <a:sym typeface="+mn-ea"/>
            </a:endParaRPr>
          </a:p>
        </p:txBody>
      </p:sp>
      <p:sp>
        <p:nvSpPr>
          <p:cNvPr id="27" name="文本框 7"/>
          <p:cNvSpPr txBox="1"/>
          <p:nvPr/>
        </p:nvSpPr>
        <p:spPr>
          <a:xfrm>
            <a:off x="6682196" y="3732155"/>
            <a:ext cx="4805680" cy="702052"/>
          </a:xfrm>
          <a:prstGeom prst="rect">
            <a:avLst/>
          </a:prstGeom>
          <a:noFill/>
        </p:spPr>
        <p:txBody>
          <a:bodyPr wrap="square" rtlCol="0">
            <a:spAutoFit/>
          </a:bodyPr>
          <a:lstStyle/>
          <a:p>
            <a:pPr fontAlgn="base">
              <a:lnSpc>
                <a:spcPct val="150000"/>
              </a:lnSpc>
              <a:spcBef>
                <a:spcPct val="0"/>
              </a:spcBef>
              <a:spcAft>
                <a:spcPct val="0"/>
              </a:spcAft>
            </a:pPr>
            <a:r>
              <a:rPr lang="zh-CN" altLang="en-US" sz="14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平台对专业相关信息及学习数据进行实时采集、计算、分析，为教师教学与学生学习提供个性化、精准化分析服务</a:t>
            </a:r>
            <a:r>
              <a:rPr lang="zh-CN" altLang="zh-CN" sz="14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a:t>
            </a:r>
            <a:endPar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sym typeface="+mn-ea"/>
            </a:endParaRPr>
          </a:p>
        </p:txBody>
      </p:sp>
      <p:sp>
        <p:nvSpPr>
          <p:cNvPr id="28" name="文本框 11"/>
          <p:cNvSpPr txBox="1"/>
          <p:nvPr/>
        </p:nvSpPr>
        <p:spPr>
          <a:xfrm>
            <a:off x="6682196" y="3311150"/>
            <a:ext cx="2144395" cy="429895"/>
          </a:xfrm>
          <a:prstGeom prst="rect">
            <a:avLst/>
          </a:prstGeom>
          <a:noFill/>
        </p:spPr>
        <p:txBody>
          <a:bodyPr wrap="square" rtlCol="0">
            <a:spAutoFit/>
          </a:bodyPr>
          <a:lstStyle/>
          <a:p>
            <a:r>
              <a:rPr lang="zh-CN" altLang="en-US" sz="2200" b="1">
                <a:solidFill>
                  <a:srgbClr val="0E66CD"/>
                </a:solidFill>
                <a:latin typeface="微软雅黑" panose="020B0503020204020204" charset="-122"/>
                <a:ea typeface="微软雅黑" panose="020B0503020204020204" charset="-122"/>
                <a:sym typeface="+mn-ea"/>
              </a:rPr>
              <a:t>数据精准化</a:t>
            </a:r>
            <a:endParaRPr lang="zh-CN" altLang="en-US" sz="2200" b="1" dirty="0">
              <a:solidFill>
                <a:srgbClr val="0E66CD"/>
              </a:solidFill>
              <a:latin typeface="微软雅黑" panose="020B0503020204020204" charset="-122"/>
              <a:ea typeface="微软雅黑" panose="020B0503020204020204" charset="-122"/>
              <a:sym typeface="+mn-ea"/>
            </a:endParaRPr>
          </a:p>
        </p:txBody>
      </p:sp>
      <p:sp>
        <p:nvSpPr>
          <p:cNvPr id="29" name="文本框 7"/>
          <p:cNvSpPr txBox="1"/>
          <p:nvPr/>
        </p:nvSpPr>
        <p:spPr>
          <a:xfrm>
            <a:off x="6682196" y="5367915"/>
            <a:ext cx="5191125" cy="738664"/>
          </a:xfrm>
          <a:prstGeom prst="rect">
            <a:avLst/>
          </a:prstGeom>
          <a:noFill/>
        </p:spPr>
        <p:txBody>
          <a:bodyPr wrap="square" rtlCol="0">
            <a:spAutoFit/>
          </a:bodyPr>
          <a:lstStyle/>
          <a:p>
            <a:pPr>
              <a:lnSpc>
                <a:spcPct val="150000"/>
              </a:lnSpc>
              <a:defRPr/>
            </a:pPr>
            <a:r>
              <a:rPr lang="zh-CN" altLang="en-US" sz="14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将专业教学参与各方的全过程纳入管理范围，集中反映专业全貌，具备门户的汇聚集中能力、开关控制能力，实现“平台管专业”</a:t>
            </a:r>
            <a:r>
              <a:rPr lang="zh-CN" altLang="zh-CN" sz="1400">
                <a:solidFill>
                  <a:schemeClr val="tx1">
                    <a:lumMod val="65000"/>
                    <a:lumOff val="35000"/>
                  </a:schemeClr>
                </a:solidFill>
                <a:latin typeface="微软雅黑 Light" panose="020B0502040204020203" pitchFamily="34" charset="-122"/>
                <a:ea typeface="微软雅黑 Light" panose="020B0502040204020203" pitchFamily="34" charset="-122"/>
                <a:cs typeface="字魂36号-正文宋楷" panose="02000000000000000000" charset="-122"/>
                <a:sym typeface="+mn-ea"/>
              </a:rPr>
              <a:t>。</a:t>
            </a:r>
            <a:endPar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sym typeface="+mn-ea"/>
            </a:endParaRPr>
          </a:p>
        </p:txBody>
      </p:sp>
      <p:sp>
        <p:nvSpPr>
          <p:cNvPr id="30" name="文本框 11"/>
          <p:cNvSpPr txBox="1"/>
          <p:nvPr/>
        </p:nvSpPr>
        <p:spPr>
          <a:xfrm>
            <a:off x="6682196" y="4946910"/>
            <a:ext cx="2204720" cy="429895"/>
          </a:xfrm>
          <a:prstGeom prst="rect">
            <a:avLst/>
          </a:prstGeom>
          <a:noFill/>
        </p:spPr>
        <p:txBody>
          <a:bodyPr wrap="square" rtlCol="0">
            <a:spAutoFit/>
          </a:bodyPr>
          <a:lstStyle/>
          <a:p>
            <a:r>
              <a:rPr lang="zh-CN" altLang="en-US" sz="2200" b="1">
                <a:solidFill>
                  <a:srgbClr val="084291"/>
                </a:solidFill>
                <a:latin typeface="微软雅黑" panose="020B0503020204020204" charset="-122"/>
                <a:ea typeface="微软雅黑" panose="020B0503020204020204" charset="-122"/>
                <a:sym typeface="+mn-ea"/>
              </a:rPr>
              <a:t>管理全量化</a:t>
            </a:r>
            <a:endParaRPr lang="zh-CN" altLang="en-US" sz="2200" b="1" dirty="0">
              <a:solidFill>
                <a:srgbClr val="084291"/>
              </a:solidFill>
              <a:latin typeface="微软雅黑" panose="020B0503020204020204" charset="-122"/>
              <a:ea typeface="微软雅黑" panose="020B0503020204020204" charset="-122"/>
              <a:sym typeface="+mn-ea"/>
            </a:endParaRPr>
          </a:p>
        </p:txBody>
      </p:sp>
      <p:sp>
        <p:nvSpPr>
          <p:cNvPr id="32" name="Oval 5"/>
          <p:cNvSpPr>
            <a:spLocks noChangeArrowheads="1"/>
          </p:cNvSpPr>
          <p:nvPr>
            <p:custDataLst>
              <p:tags r:id="rId4"/>
            </p:custDataLst>
          </p:nvPr>
        </p:nvSpPr>
        <p:spPr bwMode="auto">
          <a:xfrm>
            <a:off x="5192722" y="1670916"/>
            <a:ext cx="1410423" cy="140823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36000" tIns="36000" rIns="36000" bIns="36000">
            <a:normAutofit/>
          </a:bodyPr>
          <a:lstStyle/>
          <a:p>
            <a:pPr>
              <a:defRPr/>
            </a:pPr>
            <a:endParaRPr lang="zh-CN" altLang="en-US" sz="4800">
              <a:latin typeface="微软雅黑" panose="020B0503020204020204" charset="-122"/>
              <a:ea typeface="微软雅黑" panose="020B0503020204020204" charset="-122"/>
              <a:sym typeface="微软雅黑" panose="020B0503020204020204" charset="-122"/>
            </a:endParaRPr>
          </a:p>
        </p:txBody>
      </p:sp>
      <p:sp>
        <p:nvSpPr>
          <p:cNvPr id="33" name="Oval 9"/>
          <p:cNvSpPr>
            <a:spLocks noChangeArrowheads="1"/>
          </p:cNvSpPr>
          <p:nvPr>
            <p:custDataLst>
              <p:tags r:id="rId6"/>
            </p:custDataLst>
          </p:nvPr>
        </p:nvSpPr>
        <p:spPr bwMode="auto">
          <a:xfrm>
            <a:off x="5192722" y="4848565"/>
            <a:ext cx="1410423" cy="1408234"/>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36000" tIns="36000" rIns="36000" bIns="36000">
            <a:normAutofit/>
          </a:bodyPr>
          <a:lstStyle/>
          <a:p>
            <a:pPr>
              <a:defRPr/>
            </a:pPr>
            <a:endParaRPr lang="zh-CN" altLang="en-US" sz="4800">
              <a:latin typeface="微软雅黑" panose="020B0503020204020204" charset="-122"/>
              <a:ea typeface="微软雅黑" panose="020B0503020204020204" charset="-122"/>
              <a:sym typeface="微软雅黑" panose="020B0503020204020204" charset="-122"/>
            </a:endParaRPr>
          </a:p>
        </p:txBody>
      </p:sp>
      <p:sp>
        <p:nvSpPr>
          <p:cNvPr id="34" name="Oval 13"/>
          <p:cNvSpPr>
            <a:spLocks noChangeArrowheads="1"/>
          </p:cNvSpPr>
          <p:nvPr>
            <p:custDataLst>
              <p:tags r:id="rId8"/>
            </p:custDataLst>
          </p:nvPr>
        </p:nvSpPr>
        <p:spPr bwMode="auto">
          <a:xfrm>
            <a:off x="5192722" y="3256455"/>
            <a:ext cx="1410423" cy="1414803"/>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36000" tIns="36000" rIns="36000" bIns="36000">
            <a:normAutofit/>
          </a:bodyPr>
          <a:lstStyle/>
          <a:p>
            <a:pPr>
              <a:defRPr/>
            </a:pPr>
            <a:endParaRPr lang="zh-CN" altLang="en-US" sz="4800">
              <a:latin typeface="微软雅黑" panose="020B0503020204020204" charset="-122"/>
              <a:ea typeface="微软雅黑" panose="020B0503020204020204" charset="-122"/>
              <a:sym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9"/>
          <p:cNvPicPr>
            <a:picLocks noChangeAspect="1"/>
          </p:cNvPicPr>
          <p:nvPr/>
        </p:nvPicPr>
        <p:blipFill>
          <a:blip r:embed="rId1"/>
          <a:srcRect l="33042"/>
          <a:stretch>
            <a:fillRect/>
          </a:stretch>
        </p:blipFill>
        <p:spPr>
          <a:xfrm>
            <a:off x="-26035" y="635"/>
            <a:ext cx="12218035" cy="6856730"/>
          </a:xfrm>
          <a:prstGeom prst="rect">
            <a:avLst/>
          </a:prstGeom>
        </p:spPr>
      </p:pic>
      <p:sp>
        <p:nvSpPr>
          <p:cNvPr id="1794" name="AutoShape 1791"/>
          <p:cNvSpPr>
            <a:spLocks noChangeAspect="1" noChangeArrowheads="1" noTextEdit="1"/>
          </p:cNvSpPr>
          <p:nvPr/>
        </p:nvSpPr>
        <p:spPr bwMode="auto">
          <a:xfrm>
            <a:off x="0" y="0"/>
            <a:ext cx="1209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1796" name="Freeform 1794"/>
          <p:cNvSpPr/>
          <p:nvPr/>
        </p:nvSpPr>
        <p:spPr bwMode="auto">
          <a:xfrm>
            <a:off x="0" y="1"/>
            <a:ext cx="12207240" cy="6858000"/>
          </a:xfrm>
          <a:custGeom>
            <a:avLst/>
            <a:gdLst>
              <a:gd name="T0" fmla="*/ 1535 w 1535"/>
              <a:gd name="T1" fmla="*/ 885 h 973"/>
              <a:gd name="T2" fmla="*/ 1535 w 1535"/>
              <a:gd name="T3" fmla="*/ 973 h 973"/>
              <a:gd name="T4" fmla="*/ 0 w 1535"/>
              <a:gd name="T5" fmla="*/ 973 h 973"/>
              <a:gd name="T6" fmla="*/ 0 w 1535"/>
              <a:gd name="T7" fmla="*/ 0 h 973"/>
              <a:gd name="T8" fmla="*/ 605 w 1535"/>
              <a:gd name="T9" fmla="*/ 0 h 973"/>
              <a:gd name="T10" fmla="*/ 577 w 1535"/>
              <a:gd name="T11" fmla="*/ 201 h 973"/>
              <a:gd name="T12" fmla="*/ 1300 w 1535"/>
              <a:gd name="T13" fmla="*/ 924 h 973"/>
              <a:gd name="T14" fmla="*/ 1535 w 1535"/>
              <a:gd name="T15" fmla="*/ 885 h 9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5" h="973">
                <a:moveTo>
                  <a:pt x="1535" y="885"/>
                </a:moveTo>
                <a:cubicBezTo>
                  <a:pt x="1535" y="973"/>
                  <a:pt x="1535" y="973"/>
                  <a:pt x="1535" y="973"/>
                </a:cubicBezTo>
                <a:cubicBezTo>
                  <a:pt x="0" y="973"/>
                  <a:pt x="0" y="973"/>
                  <a:pt x="0" y="973"/>
                </a:cubicBezTo>
                <a:cubicBezTo>
                  <a:pt x="0" y="0"/>
                  <a:pt x="0" y="0"/>
                  <a:pt x="0" y="0"/>
                </a:cubicBezTo>
                <a:cubicBezTo>
                  <a:pt x="605" y="0"/>
                  <a:pt x="605" y="0"/>
                  <a:pt x="605" y="0"/>
                </a:cubicBezTo>
                <a:cubicBezTo>
                  <a:pt x="586" y="64"/>
                  <a:pt x="577" y="131"/>
                  <a:pt x="577" y="201"/>
                </a:cubicBezTo>
                <a:cubicBezTo>
                  <a:pt x="577" y="600"/>
                  <a:pt x="900" y="924"/>
                  <a:pt x="1300" y="924"/>
                </a:cubicBezTo>
                <a:cubicBezTo>
                  <a:pt x="1382" y="924"/>
                  <a:pt x="1461" y="910"/>
                  <a:pt x="1535" y="885"/>
                </a:cubicBezTo>
                <a:close/>
              </a:path>
            </a:pathLst>
          </a:custGeom>
          <a:solidFill>
            <a:srgbClr val="0E66CD"/>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7" name="文本框 6"/>
          <p:cNvSpPr txBox="1"/>
          <p:nvPr/>
        </p:nvSpPr>
        <p:spPr>
          <a:xfrm>
            <a:off x="7365878" y="2130223"/>
            <a:ext cx="3981580" cy="415498"/>
          </a:xfrm>
          <a:prstGeom prst="rect">
            <a:avLst/>
          </a:prstGeom>
          <a:noFill/>
        </p:spPr>
        <p:txBody>
          <a:bodyPr wrap="square" rtlCol="0">
            <a:spAutoFit/>
          </a:bodyPr>
          <a:lstStyle/>
          <a:p>
            <a:pPr algn="r"/>
            <a:r>
              <a:rPr kumimoji="1" lang="en-US" altLang="zh-CN" sz="2100" spc="800">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rPr>
              <a:t>THANK  YOU</a:t>
            </a:r>
            <a:endParaRPr kumimoji="1" lang="zh-CN" altLang="en-US" sz="2100" spc="800" dirty="0">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33628" t="18574" r="27306" b="6294"/>
          <a:stretch>
            <a:fillRect/>
          </a:stretch>
        </p:blipFill>
        <p:spPr>
          <a:xfrm>
            <a:off x="0" y="1874457"/>
            <a:ext cx="6048000" cy="4983543"/>
          </a:xfrm>
          <a:custGeom>
            <a:avLst/>
            <a:gdLst>
              <a:gd name="connsiteX0" fmla="*/ 0 w 4868166"/>
              <a:gd name="connsiteY0" fmla="*/ 0 h 4011365"/>
              <a:gd name="connsiteX1" fmla="*/ 4868166 w 4868166"/>
              <a:gd name="connsiteY1" fmla="*/ 4011365 h 4011365"/>
              <a:gd name="connsiteX2" fmla="*/ 0 w 4868166"/>
              <a:gd name="connsiteY2" fmla="*/ 4011365 h 4011365"/>
              <a:gd name="connsiteX3" fmla="*/ 0 w 4868166"/>
              <a:gd name="connsiteY3" fmla="*/ 0 h 4011365"/>
            </a:gdLst>
            <a:ahLst/>
            <a:cxnLst>
              <a:cxn ang="0">
                <a:pos x="connsiteX0" y="connsiteY0"/>
              </a:cxn>
              <a:cxn ang="0">
                <a:pos x="connsiteX1" y="connsiteY1"/>
              </a:cxn>
              <a:cxn ang="0">
                <a:pos x="connsiteX2" y="connsiteY2"/>
              </a:cxn>
              <a:cxn ang="0">
                <a:pos x="connsiteX3" y="connsiteY3"/>
              </a:cxn>
            </a:cxnLst>
            <a:rect l="l" t="t" r="r" b="b"/>
            <a:pathLst>
              <a:path w="4868166" h="4011365">
                <a:moveTo>
                  <a:pt x="0" y="0"/>
                </a:moveTo>
                <a:cubicBezTo>
                  <a:pt x="2685668" y="0"/>
                  <a:pt x="4868166" y="1795883"/>
                  <a:pt x="4868166" y="4011365"/>
                </a:cubicBezTo>
                <a:cubicBezTo>
                  <a:pt x="0" y="4011365"/>
                  <a:pt x="0" y="4011365"/>
                  <a:pt x="0" y="4011365"/>
                </a:cubicBezTo>
                <a:cubicBezTo>
                  <a:pt x="0" y="0"/>
                  <a:pt x="0" y="0"/>
                  <a:pt x="0" y="0"/>
                </a:cubicBezTo>
                <a:close/>
              </a:path>
            </a:pathLst>
          </a:custGeom>
        </p:spPr>
      </p:pic>
      <p:sp>
        <p:nvSpPr>
          <p:cNvPr id="19" name="文本框 18"/>
          <p:cNvSpPr txBox="1"/>
          <p:nvPr/>
        </p:nvSpPr>
        <p:spPr>
          <a:xfrm>
            <a:off x="7359138" y="2641619"/>
            <a:ext cx="3981580" cy="984885"/>
          </a:xfrm>
          <a:prstGeom prst="rect">
            <a:avLst/>
          </a:prstGeom>
          <a:noFill/>
        </p:spPr>
        <p:txBody>
          <a:bodyPr wrap="square" rtlCol="0">
            <a:spAutoFit/>
          </a:bodyPr>
          <a:lstStyle/>
          <a:p>
            <a:pPr algn="r"/>
            <a:r>
              <a:rPr kumimoji="1" lang="zh-CN" altLang="en-US" sz="5800" b="1">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rPr>
              <a:t>敬 请 指 导</a:t>
            </a:r>
            <a:endParaRPr kumimoji="1" lang="zh-CN" altLang="en-US" sz="5800" b="1">
              <a:solidFill>
                <a:schemeClr val="tx1">
                  <a:lumMod val="85000"/>
                  <a:lumOff val="15000"/>
                </a:schemeClr>
              </a:solidFill>
              <a:latin typeface="微软雅黑" panose="020B0503020204020204" charset="-122"/>
              <a:ea typeface="微软雅黑" panose="020B0503020204020204" charset="-122"/>
              <a:cs typeface="RTWS ShangYaZhunSung G0v1" charset="-122"/>
              <a:sym typeface="微软雅黑" panose="020B050302020402020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254" y="335754"/>
            <a:ext cx="1047263" cy="846821"/>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0647" y="354087"/>
            <a:ext cx="898043" cy="850659"/>
          </a:xfrm>
          <a:prstGeom prst="rect">
            <a:avLst/>
          </a:prstGeom>
        </p:spPr>
      </p:pic>
      <p:sp>
        <p:nvSpPr>
          <p:cNvPr id="3" name="object 3"/>
          <p:cNvSpPr txBox="1"/>
          <p:nvPr/>
        </p:nvSpPr>
        <p:spPr>
          <a:xfrm>
            <a:off x="7482108" y="3967040"/>
            <a:ext cx="4088130" cy="1558925"/>
          </a:xfrm>
          <a:prstGeom prst="rect">
            <a:avLst/>
          </a:prstGeom>
        </p:spPr>
        <p:txBody>
          <a:bodyPr vert="horz" wrap="square" lIns="0" tIns="13335" rIns="0" bIns="0" rtlCol="0">
            <a:noAutofit/>
          </a:bodyPr>
          <a:lstStyle/>
          <a:p>
            <a:pPr marL="12700">
              <a:lnSpc>
                <a:spcPct val="100000"/>
              </a:lnSpc>
              <a:spcBef>
                <a:spcPts val="105"/>
              </a:spcBef>
            </a:pPr>
            <a:r>
              <a:rPr lang="zh-CN" b="1" spc="50" dirty="0">
                <a:latin typeface="微软雅黑" panose="020B0503020204020204" charset="-122"/>
                <a:ea typeface="微软雅黑" panose="020B0503020204020204" charset="-122"/>
                <a:cs typeface="微软雅黑" panose="020B0503020204020204" charset="-122"/>
                <a:sym typeface="微软雅黑" panose="020B0503020204020204" charset="-122"/>
              </a:rPr>
              <a:t>中国国际贸易促进会商业行业委员会</a:t>
            </a:r>
            <a:endParaRPr b="1"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2700">
              <a:lnSpc>
                <a:spcPct val="170000"/>
              </a:lnSpc>
              <a:spcBef>
                <a:spcPts val="1250"/>
              </a:spcBef>
            </a:pPr>
            <a:r>
              <a:rPr sz="900" spc="-5"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地址：北京市西城区复兴门内大街45号主楼2层西侧</a:t>
            </a:r>
            <a:endParaRPr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2700">
              <a:lnSpc>
                <a:spcPct val="170000"/>
              </a:lnSpc>
              <a:spcBef>
                <a:spcPts val="500"/>
              </a:spcBef>
            </a:pPr>
            <a:r>
              <a:rPr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电话</a:t>
            </a:r>
            <a:r>
              <a:rPr sz="9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：010-66094</a:t>
            </a:r>
            <a:r>
              <a:rPr lang="en-US" altLang="zh-CN" sz="9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066</a:t>
            </a:r>
            <a:endParaRPr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2700">
              <a:lnSpc>
                <a:spcPct val="170000"/>
              </a:lnSpc>
              <a:spcBef>
                <a:spcPts val="500"/>
              </a:spcBef>
            </a:pPr>
            <a:r>
              <a:rPr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传真：010-</a:t>
            </a: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66016043</a:t>
            </a:r>
            <a:endParaRPr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2700" defTabSz="0">
              <a:lnSpc>
                <a:spcPct val="170000"/>
              </a:lnSpc>
              <a:spcBef>
                <a:spcPts val="505"/>
              </a:spcBef>
              <a:tabLst>
                <a:tab pos="424180" algn="l"/>
              </a:tabLst>
            </a:pPr>
            <a:r>
              <a:rPr sz="900" spc="5" dirty="0" err="1">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网</a:t>
            </a:r>
            <a:r>
              <a:rPr lang="en-US" sz="900" spc="5"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900" spc="5" dirty="0" err="1">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址</a:t>
            </a:r>
            <a:r>
              <a:rPr sz="900" spc="-5" dirty="0" err="1">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：http</a:t>
            </a:r>
            <a:r>
              <a:rPr sz="900" spc="-5"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://www.ccpitcsc.org</a:t>
            </a:r>
            <a:endParaRPr sz="900" spc="-5"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3" name="图片 12"/>
          <p:cNvPicPr>
            <a:picLocks noChangeAspect="1"/>
          </p:cNvPicPr>
          <p:nvPr/>
        </p:nvPicPr>
        <p:blipFill>
          <a:blip r:embed="rId5"/>
          <a:stretch>
            <a:fillRect/>
          </a:stretch>
        </p:blipFill>
        <p:spPr>
          <a:xfrm flipH="1">
            <a:off x="10197213" y="4468006"/>
            <a:ext cx="1078230" cy="1081405"/>
          </a:xfrm>
          <a:prstGeom prst="rect">
            <a:avLst/>
          </a:prstGeom>
        </p:spPr>
      </p:pic>
      <p:cxnSp>
        <p:nvCxnSpPr>
          <p:cNvPr id="4" name="直接连接符 3"/>
          <p:cNvCxnSpPr/>
          <p:nvPr/>
        </p:nvCxnSpPr>
        <p:spPr>
          <a:xfrm>
            <a:off x="7482108" y="3767181"/>
            <a:ext cx="3696686"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81764" y="2005710"/>
            <a:ext cx="483870" cy="396875"/>
          </a:xfrm>
          <a:custGeom>
            <a:avLst/>
            <a:gdLst/>
            <a:ahLst/>
            <a:cxnLst/>
            <a:rect l="l" t="t" r="r" b="b"/>
            <a:pathLst>
              <a:path w="483869" h="396875">
                <a:moveTo>
                  <a:pt x="166719" y="273812"/>
                </a:moveTo>
                <a:lnTo>
                  <a:pt x="166719" y="387858"/>
                </a:lnTo>
                <a:lnTo>
                  <a:pt x="166895" y="394287"/>
                </a:lnTo>
                <a:lnTo>
                  <a:pt x="168132" y="396430"/>
                </a:lnTo>
                <a:lnTo>
                  <a:pt x="171487" y="394287"/>
                </a:lnTo>
                <a:lnTo>
                  <a:pt x="178022" y="387858"/>
                </a:lnTo>
                <a:lnTo>
                  <a:pt x="245967" y="319405"/>
                </a:lnTo>
                <a:lnTo>
                  <a:pt x="166719" y="273812"/>
                </a:lnTo>
                <a:close/>
              </a:path>
              <a:path w="483869" h="396875">
                <a:moveTo>
                  <a:pt x="481299" y="22860"/>
                </a:moveTo>
                <a:lnTo>
                  <a:pt x="460724" y="22860"/>
                </a:lnTo>
                <a:lnTo>
                  <a:pt x="460724" y="34163"/>
                </a:lnTo>
                <a:lnTo>
                  <a:pt x="257270" y="262382"/>
                </a:lnTo>
                <a:lnTo>
                  <a:pt x="245967" y="273812"/>
                </a:lnTo>
                <a:lnTo>
                  <a:pt x="257270" y="285242"/>
                </a:lnTo>
                <a:lnTo>
                  <a:pt x="276873" y="295937"/>
                </a:lnTo>
                <a:lnTo>
                  <a:pt x="320849" y="319468"/>
                </a:lnTo>
                <a:lnTo>
                  <a:pt x="366944" y="342999"/>
                </a:lnTo>
                <a:lnTo>
                  <a:pt x="392906" y="353695"/>
                </a:lnTo>
                <a:lnTo>
                  <a:pt x="404209" y="353695"/>
                </a:lnTo>
                <a:lnTo>
                  <a:pt x="404209" y="342265"/>
                </a:lnTo>
                <a:lnTo>
                  <a:pt x="412151" y="320939"/>
                </a:lnTo>
                <a:lnTo>
                  <a:pt x="424838" y="273677"/>
                </a:lnTo>
                <a:lnTo>
                  <a:pt x="440095" y="210853"/>
                </a:lnTo>
                <a:lnTo>
                  <a:pt x="455748" y="142841"/>
                </a:lnTo>
                <a:lnTo>
                  <a:pt x="469649" y="79883"/>
                </a:lnTo>
                <a:lnTo>
                  <a:pt x="479540" y="32755"/>
                </a:lnTo>
                <a:lnTo>
                  <a:pt x="481299" y="22860"/>
                </a:lnTo>
                <a:close/>
              </a:path>
              <a:path w="483869" h="396875">
                <a:moveTo>
                  <a:pt x="483330" y="0"/>
                </a:moveTo>
                <a:lnTo>
                  <a:pt x="472027" y="0"/>
                </a:lnTo>
                <a:lnTo>
                  <a:pt x="394829" y="24963"/>
                </a:lnTo>
                <a:lnTo>
                  <a:pt x="8477" y="159766"/>
                </a:lnTo>
                <a:lnTo>
                  <a:pt x="2119" y="166479"/>
                </a:lnTo>
                <a:lnTo>
                  <a:pt x="0" y="171084"/>
                </a:lnTo>
                <a:lnTo>
                  <a:pt x="2119" y="175714"/>
                </a:lnTo>
                <a:lnTo>
                  <a:pt x="8477" y="182499"/>
                </a:lnTo>
                <a:lnTo>
                  <a:pt x="29140" y="187856"/>
                </a:lnTo>
                <a:lnTo>
                  <a:pt x="63579" y="199644"/>
                </a:lnTo>
                <a:lnTo>
                  <a:pt x="110204" y="216789"/>
                </a:lnTo>
                <a:lnTo>
                  <a:pt x="166719" y="239522"/>
                </a:lnTo>
                <a:lnTo>
                  <a:pt x="410017" y="61481"/>
                </a:lnTo>
                <a:lnTo>
                  <a:pt x="460724" y="22860"/>
                </a:lnTo>
                <a:lnTo>
                  <a:pt x="481299" y="22860"/>
                </a:lnTo>
                <a:lnTo>
                  <a:pt x="483330" y="11430"/>
                </a:lnTo>
                <a:lnTo>
                  <a:pt x="483330" y="0"/>
                </a:lnTo>
                <a:close/>
              </a:path>
            </a:pathLst>
          </a:custGeom>
          <a:solidFill>
            <a:srgbClr val="FFFFFF"/>
          </a:solidFill>
        </p:spPr>
        <p:txBody>
          <a:bodyPr wrap="square" lIns="0" tIns="0" rIns="0" bIns="0" rtlCol="0"/>
          <a:lstStyle/>
          <a:p/>
        </p:txBody>
      </p:sp>
      <p:sp>
        <p:nvSpPr>
          <p:cNvPr id="9" name="object 9"/>
          <p:cNvSpPr/>
          <p:nvPr/>
        </p:nvSpPr>
        <p:spPr>
          <a:xfrm>
            <a:off x="2135631" y="1833753"/>
            <a:ext cx="660400" cy="660400"/>
          </a:xfrm>
          <a:custGeom>
            <a:avLst/>
            <a:gdLst/>
            <a:ahLst/>
            <a:cxnLst/>
            <a:rect l="l" t="t" r="r" b="b"/>
            <a:pathLst>
              <a:path w="660400" h="660400">
                <a:moveTo>
                  <a:pt x="0" y="329946"/>
                </a:moveTo>
                <a:lnTo>
                  <a:pt x="3576" y="281184"/>
                </a:lnTo>
                <a:lnTo>
                  <a:pt x="13967" y="234645"/>
                </a:lnTo>
                <a:lnTo>
                  <a:pt x="30662" y="190840"/>
                </a:lnTo>
                <a:lnTo>
                  <a:pt x="53151" y="150277"/>
                </a:lnTo>
                <a:lnTo>
                  <a:pt x="80923" y="113468"/>
                </a:lnTo>
                <a:lnTo>
                  <a:pt x="113468" y="80923"/>
                </a:lnTo>
                <a:lnTo>
                  <a:pt x="150277" y="53151"/>
                </a:lnTo>
                <a:lnTo>
                  <a:pt x="190840" y="30662"/>
                </a:lnTo>
                <a:lnTo>
                  <a:pt x="234645" y="13967"/>
                </a:lnTo>
                <a:lnTo>
                  <a:pt x="281184" y="3576"/>
                </a:lnTo>
                <a:lnTo>
                  <a:pt x="329945" y="0"/>
                </a:lnTo>
                <a:lnTo>
                  <a:pt x="378707" y="3576"/>
                </a:lnTo>
                <a:lnTo>
                  <a:pt x="425246" y="13967"/>
                </a:lnTo>
                <a:lnTo>
                  <a:pt x="469051" y="30662"/>
                </a:lnTo>
                <a:lnTo>
                  <a:pt x="509614" y="53151"/>
                </a:lnTo>
                <a:lnTo>
                  <a:pt x="546423" y="80923"/>
                </a:lnTo>
                <a:lnTo>
                  <a:pt x="578968" y="113468"/>
                </a:lnTo>
                <a:lnTo>
                  <a:pt x="606740" y="150277"/>
                </a:lnTo>
                <a:lnTo>
                  <a:pt x="629229" y="190840"/>
                </a:lnTo>
                <a:lnTo>
                  <a:pt x="645924" y="234645"/>
                </a:lnTo>
                <a:lnTo>
                  <a:pt x="656315" y="281184"/>
                </a:lnTo>
                <a:lnTo>
                  <a:pt x="659892" y="329946"/>
                </a:lnTo>
                <a:lnTo>
                  <a:pt x="656315" y="378707"/>
                </a:lnTo>
                <a:lnTo>
                  <a:pt x="645924" y="425246"/>
                </a:lnTo>
                <a:lnTo>
                  <a:pt x="629229" y="469051"/>
                </a:lnTo>
                <a:lnTo>
                  <a:pt x="606740" y="509614"/>
                </a:lnTo>
                <a:lnTo>
                  <a:pt x="578968" y="546423"/>
                </a:lnTo>
                <a:lnTo>
                  <a:pt x="546423" y="578968"/>
                </a:lnTo>
                <a:lnTo>
                  <a:pt x="509614" y="606740"/>
                </a:lnTo>
                <a:lnTo>
                  <a:pt x="469051" y="629229"/>
                </a:lnTo>
                <a:lnTo>
                  <a:pt x="425246" y="645924"/>
                </a:lnTo>
                <a:lnTo>
                  <a:pt x="378707" y="656315"/>
                </a:lnTo>
                <a:lnTo>
                  <a:pt x="329945" y="659891"/>
                </a:lnTo>
                <a:lnTo>
                  <a:pt x="281184" y="656315"/>
                </a:lnTo>
                <a:lnTo>
                  <a:pt x="234645" y="645924"/>
                </a:lnTo>
                <a:lnTo>
                  <a:pt x="190840" y="629229"/>
                </a:lnTo>
                <a:lnTo>
                  <a:pt x="150277" y="606740"/>
                </a:lnTo>
                <a:lnTo>
                  <a:pt x="113468" y="578968"/>
                </a:lnTo>
                <a:lnTo>
                  <a:pt x="80923" y="546423"/>
                </a:lnTo>
                <a:lnTo>
                  <a:pt x="53151" y="509614"/>
                </a:lnTo>
                <a:lnTo>
                  <a:pt x="30662" y="469051"/>
                </a:lnTo>
                <a:lnTo>
                  <a:pt x="13967" y="425246"/>
                </a:lnTo>
                <a:lnTo>
                  <a:pt x="3576" y="378707"/>
                </a:lnTo>
                <a:lnTo>
                  <a:pt x="0" y="329946"/>
                </a:lnTo>
                <a:close/>
              </a:path>
            </a:pathLst>
          </a:custGeom>
          <a:ln w="25400">
            <a:solidFill>
              <a:srgbClr val="FFFFFF"/>
            </a:solidFill>
          </a:ln>
        </p:spPr>
        <p:txBody>
          <a:bodyPr wrap="square" lIns="0" tIns="0" rIns="0" bIns="0" rtlCol="0"/>
          <a:lstStyle/>
          <a:p/>
        </p:txBody>
      </p:sp>
      <p:sp>
        <p:nvSpPr>
          <p:cNvPr id="11" name="object 11"/>
          <p:cNvSpPr/>
          <p:nvPr/>
        </p:nvSpPr>
        <p:spPr>
          <a:xfrm>
            <a:off x="9488213" y="1597152"/>
            <a:ext cx="396875" cy="408940"/>
          </a:xfrm>
          <a:custGeom>
            <a:avLst/>
            <a:gdLst/>
            <a:ahLst/>
            <a:cxnLst/>
            <a:rect l="l" t="t" r="r" b="b"/>
            <a:pathLst>
              <a:path w="396875" h="408939">
                <a:moveTo>
                  <a:pt x="250138" y="277368"/>
                </a:moveTo>
                <a:lnTo>
                  <a:pt x="71457" y="277368"/>
                </a:lnTo>
                <a:lnTo>
                  <a:pt x="130512" y="336803"/>
                </a:lnTo>
                <a:lnTo>
                  <a:pt x="128984" y="341756"/>
                </a:lnTo>
                <a:lnTo>
                  <a:pt x="125622" y="354139"/>
                </a:lnTo>
                <a:lnTo>
                  <a:pt x="122261" y="370236"/>
                </a:lnTo>
                <a:lnTo>
                  <a:pt x="120733" y="386334"/>
                </a:lnTo>
                <a:lnTo>
                  <a:pt x="116861" y="395001"/>
                </a:lnTo>
                <a:lnTo>
                  <a:pt x="119479" y="403669"/>
                </a:lnTo>
                <a:lnTo>
                  <a:pt x="127644" y="408622"/>
                </a:lnTo>
                <a:lnTo>
                  <a:pt x="140418" y="406146"/>
                </a:lnTo>
                <a:lnTo>
                  <a:pt x="195173" y="382213"/>
                </a:lnTo>
                <a:lnTo>
                  <a:pt x="231019" y="364461"/>
                </a:lnTo>
                <a:lnTo>
                  <a:pt x="250320" y="344808"/>
                </a:lnTo>
                <a:lnTo>
                  <a:pt x="255441" y="315169"/>
                </a:lnTo>
                <a:lnTo>
                  <a:pt x="250138" y="277368"/>
                </a:lnTo>
                <a:close/>
              </a:path>
              <a:path w="396875" h="408939">
                <a:moveTo>
                  <a:pt x="92948" y="146688"/>
                </a:moveTo>
                <a:lnTo>
                  <a:pt x="43894" y="175692"/>
                </a:lnTo>
                <a:lnTo>
                  <a:pt x="26252" y="212305"/>
                </a:lnTo>
                <a:lnTo>
                  <a:pt x="2496" y="267462"/>
                </a:lnTo>
                <a:lnTo>
                  <a:pt x="0" y="280308"/>
                </a:lnTo>
                <a:lnTo>
                  <a:pt x="4909" y="288512"/>
                </a:lnTo>
                <a:lnTo>
                  <a:pt x="13533" y="291143"/>
                </a:lnTo>
                <a:lnTo>
                  <a:pt x="22181" y="287274"/>
                </a:lnTo>
                <a:lnTo>
                  <a:pt x="38185" y="285726"/>
                </a:lnTo>
                <a:lnTo>
                  <a:pt x="54201" y="282321"/>
                </a:lnTo>
                <a:lnTo>
                  <a:pt x="66526" y="278915"/>
                </a:lnTo>
                <a:lnTo>
                  <a:pt x="71457" y="277368"/>
                </a:lnTo>
                <a:lnTo>
                  <a:pt x="250138" y="277368"/>
                </a:lnTo>
                <a:lnTo>
                  <a:pt x="248749" y="267462"/>
                </a:lnTo>
                <a:lnTo>
                  <a:pt x="274615" y="246721"/>
                </a:lnTo>
                <a:lnTo>
                  <a:pt x="330045" y="190690"/>
                </a:lnTo>
                <a:lnTo>
                  <a:pt x="356597" y="148589"/>
                </a:lnTo>
                <a:lnTo>
                  <a:pt x="140418" y="148589"/>
                </a:lnTo>
                <a:lnTo>
                  <a:pt x="92948" y="146688"/>
                </a:lnTo>
                <a:close/>
              </a:path>
              <a:path w="396875" h="408939">
                <a:moveTo>
                  <a:pt x="396577" y="0"/>
                </a:moveTo>
                <a:lnTo>
                  <a:pt x="386671" y="0"/>
                </a:lnTo>
                <a:lnTo>
                  <a:pt x="294187" y="14859"/>
                </a:lnTo>
                <a:lnTo>
                  <a:pt x="215538" y="66865"/>
                </a:lnTo>
                <a:lnTo>
                  <a:pt x="160893" y="122586"/>
                </a:lnTo>
                <a:lnTo>
                  <a:pt x="140418" y="148589"/>
                </a:lnTo>
                <a:lnTo>
                  <a:pt x="356597" y="148589"/>
                </a:lnTo>
                <a:lnTo>
                  <a:pt x="364407" y="136207"/>
                </a:lnTo>
                <a:lnTo>
                  <a:pt x="299263" y="136207"/>
                </a:lnTo>
                <a:lnTo>
                  <a:pt x="287397" y="134350"/>
                </a:lnTo>
                <a:lnTo>
                  <a:pt x="278340" y="128777"/>
                </a:lnTo>
                <a:lnTo>
                  <a:pt x="267267" y="114073"/>
                </a:lnTo>
                <a:lnTo>
                  <a:pt x="263576" y="100298"/>
                </a:lnTo>
                <a:lnTo>
                  <a:pt x="267267" y="88380"/>
                </a:lnTo>
                <a:lnTo>
                  <a:pt x="278340" y="79248"/>
                </a:lnTo>
                <a:lnTo>
                  <a:pt x="287397" y="68103"/>
                </a:lnTo>
                <a:lnTo>
                  <a:pt x="299263" y="64388"/>
                </a:lnTo>
                <a:lnTo>
                  <a:pt x="388415" y="64388"/>
                </a:lnTo>
                <a:lnTo>
                  <a:pt x="396577" y="9906"/>
                </a:lnTo>
                <a:lnTo>
                  <a:pt x="396577" y="0"/>
                </a:lnTo>
                <a:close/>
              </a:path>
              <a:path w="396875" h="408939">
                <a:moveTo>
                  <a:pt x="388415" y="64388"/>
                </a:moveTo>
                <a:lnTo>
                  <a:pt x="299263" y="64388"/>
                </a:lnTo>
                <a:lnTo>
                  <a:pt x="312987" y="68103"/>
                </a:lnTo>
                <a:lnTo>
                  <a:pt x="327616" y="79248"/>
                </a:lnTo>
                <a:lnTo>
                  <a:pt x="333117" y="88380"/>
                </a:lnTo>
                <a:lnTo>
                  <a:pt x="334950" y="100298"/>
                </a:lnTo>
                <a:lnTo>
                  <a:pt x="333117" y="114073"/>
                </a:lnTo>
                <a:lnTo>
                  <a:pt x="327616" y="128777"/>
                </a:lnTo>
                <a:lnTo>
                  <a:pt x="312987" y="134350"/>
                </a:lnTo>
                <a:lnTo>
                  <a:pt x="299263" y="136207"/>
                </a:lnTo>
                <a:lnTo>
                  <a:pt x="364407" y="136207"/>
                </a:lnTo>
                <a:lnTo>
                  <a:pt x="381783" y="108656"/>
                </a:lnTo>
                <a:lnTo>
                  <a:pt x="388415" y="64388"/>
                </a:lnTo>
                <a:close/>
              </a:path>
            </a:pathLst>
          </a:custGeom>
          <a:solidFill>
            <a:srgbClr val="FFFFFF"/>
          </a:solidFill>
        </p:spPr>
        <p:txBody>
          <a:bodyPr wrap="square" lIns="0" tIns="0" rIns="0" bIns="0" rtlCol="0"/>
          <a:lstStyle/>
          <a:p/>
        </p:txBody>
      </p:sp>
      <p:sp>
        <p:nvSpPr>
          <p:cNvPr id="12" name="object 12"/>
          <p:cNvSpPr/>
          <p:nvPr/>
        </p:nvSpPr>
        <p:spPr>
          <a:xfrm>
            <a:off x="9373361" y="1447038"/>
            <a:ext cx="660400" cy="660400"/>
          </a:xfrm>
          <a:custGeom>
            <a:avLst/>
            <a:gdLst/>
            <a:ahLst/>
            <a:cxnLst/>
            <a:rect l="l" t="t" r="r" b="b"/>
            <a:pathLst>
              <a:path w="660400" h="660400">
                <a:moveTo>
                  <a:pt x="0" y="329946"/>
                </a:moveTo>
                <a:lnTo>
                  <a:pt x="3576" y="281184"/>
                </a:lnTo>
                <a:lnTo>
                  <a:pt x="13967" y="234645"/>
                </a:lnTo>
                <a:lnTo>
                  <a:pt x="30662" y="190840"/>
                </a:lnTo>
                <a:lnTo>
                  <a:pt x="53151" y="150277"/>
                </a:lnTo>
                <a:lnTo>
                  <a:pt x="80923" y="113468"/>
                </a:lnTo>
                <a:lnTo>
                  <a:pt x="113468" y="80923"/>
                </a:lnTo>
                <a:lnTo>
                  <a:pt x="150277" y="53151"/>
                </a:lnTo>
                <a:lnTo>
                  <a:pt x="190840" y="30662"/>
                </a:lnTo>
                <a:lnTo>
                  <a:pt x="234645" y="13967"/>
                </a:lnTo>
                <a:lnTo>
                  <a:pt x="281184" y="3576"/>
                </a:lnTo>
                <a:lnTo>
                  <a:pt x="329946" y="0"/>
                </a:lnTo>
                <a:lnTo>
                  <a:pt x="378707" y="3576"/>
                </a:lnTo>
                <a:lnTo>
                  <a:pt x="425246" y="13967"/>
                </a:lnTo>
                <a:lnTo>
                  <a:pt x="469051" y="30662"/>
                </a:lnTo>
                <a:lnTo>
                  <a:pt x="509614" y="53151"/>
                </a:lnTo>
                <a:lnTo>
                  <a:pt x="546423" y="80923"/>
                </a:lnTo>
                <a:lnTo>
                  <a:pt x="578968" y="113468"/>
                </a:lnTo>
                <a:lnTo>
                  <a:pt x="606740" y="150277"/>
                </a:lnTo>
                <a:lnTo>
                  <a:pt x="629229" y="190840"/>
                </a:lnTo>
                <a:lnTo>
                  <a:pt x="645924" y="234645"/>
                </a:lnTo>
                <a:lnTo>
                  <a:pt x="656315" y="281184"/>
                </a:lnTo>
                <a:lnTo>
                  <a:pt x="659892" y="329946"/>
                </a:lnTo>
                <a:lnTo>
                  <a:pt x="656315" y="378707"/>
                </a:lnTo>
                <a:lnTo>
                  <a:pt x="645924" y="425246"/>
                </a:lnTo>
                <a:lnTo>
                  <a:pt x="629229" y="469051"/>
                </a:lnTo>
                <a:lnTo>
                  <a:pt x="606740" y="509614"/>
                </a:lnTo>
                <a:lnTo>
                  <a:pt x="578968" y="546423"/>
                </a:lnTo>
                <a:lnTo>
                  <a:pt x="546423" y="578968"/>
                </a:lnTo>
                <a:lnTo>
                  <a:pt x="509614" y="606740"/>
                </a:lnTo>
                <a:lnTo>
                  <a:pt x="469051" y="629229"/>
                </a:lnTo>
                <a:lnTo>
                  <a:pt x="425246" y="645924"/>
                </a:lnTo>
                <a:lnTo>
                  <a:pt x="378707" y="656315"/>
                </a:lnTo>
                <a:lnTo>
                  <a:pt x="329946" y="659891"/>
                </a:lnTo>
                <a:lnTo>
                  <a:pt x="281184" y="656315"/>
                </a:lnTo>
                <a:lnTo>
                  <a:pt x="234645" y="645924"/>
                </a:lnTo>
                <a:lnTo>
                  <a:pt x="190840" y="629229"/>
                </a:lnTo>
                <a:lnTo>
                  <a:pt x="150277" y="606740"/>
                </a:lnTo>
                <a:lnTo>
                  <a:pt x="113468" y="578968"/>
                </a:lnTo>
                <a:lnTo>
                  <a:pt x="80923" y="546423"/>
                </a:lnTo>
                <a:lnTo>
                  <a:pt x="53151" y="509614"/>
                </a:lnTo>
                <a:lnTo>
                  <a:pt x="30662" y="469051"/>
                </a:lnTo>
                <a:lnTo>
                  <a:pt x="13967" y="425246"/>
                </a:lnTo>
                <a:lnTo>
                  <a:pt x="3576" y="378707"/>
                </a:lnTo>
                <a:lnTo>
                  <a:pt x="0" y="329946"/>
                </a:lnTo>
                <a:close/>
              </a:path>
            </a:pathLst>
          </a:custGeom>
          <a:ln w="25400">
            <a:solidFill>
              <a:srgbClr val="FFFFFF"/>
            </a:solidFill>
          </a:ln>
        </p:spPr>
        <p:txBody>
          <a:bodyPr wrap="square" lIns="0" tIns="0" rIns="0" bIns="0" rtlCol="0"/>
          <a:lstStyle/>
          <a:p/>
        </p:txBody>
      </p:sp>
      <p:pic>
        <p:nvPicPr>
          <p:cNvPr id="26" name="图片 25" descr="微信图片_20220216114053"/>
          <p:cNvPicPr>
            <a:picLocks noChangeAspect="1"/>
          </p:cNvPicPr>
          <p:nvPr>
            <p:custDataLst>
              <p:tags r:id="rId1"/>
            </p:custDataLst>
          </p:nvPr>
        </p:nvPicPr>
        <p:blipFill>
          <a:blip r:embed="rId2" cstate="email"/>
          <a:stretch>
            <a:fillRect/>
          </a:stretch>
        </p:blipFill>
        <p:spPr>
          <a:xfrm>
            <a:off x="11074400" y="0"/>
            <a:ext cx="988695" cy="791210"/>
          </a:xfrm>
          <a:prstGeom prst="rect">
            <a:avLst/>
          </a:prstGeom>
        </p:spPr>
      </p:pic>
      <p:sp>
        <p:nvSpPr>
          <p:cNvPr id="2" name="文本框 1"/>
          <p:cNvSpPr txBox="1"/>
          <p:nvPr/>
        </p:nvSpPr>
        <p:spPr>
          <a:xfrm>
            <a:off x="996594" y="428177"/>
            <a:ext cx="10438544" cy="6078587"/>
          </a:xfrm>
          <a:prstGeom prst="rect">
            <a:avLst/>
          </a:prstGeom>
          <a:noFill/>
        </p:spPr>
        <p:txBody>
          <a:bodyPr wrap="square" rtlCol="0">
            <a:spAutoFit/>
          </a:bodyPr>
          <a:lstStyle/>
          <a:p>
            <a:pPr>
              <a:spcAft>
                <a:spcPts val="1800"/>
              </a:spcAft>
            </a:pPr>
            <a:r>
              <a:rPr lang="zh-CN" altLang="en-US" sz="2000" b="1" kern="1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一、标准化服务</a:t>
            </a:r>
            <a:endParaRPr lang="en-US" altLang="zh-CN" b="1" kern="1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a:p>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作为国家级标准化服务机构和全国贸促系统内首个专业开展标准化工作的机构，承担中国标准化协会服务贸易分会秘书处，担任标准化信息共享战略联盟副理事长单位，标准化工作具有“亦官亦民”、行业渗透深入和国际联络广泛三大特色。聚焦“团体标准化</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国际标准化”双驱发展，以“中国服务标准化、中国标准国际化”的新路径，形成</a:t>
            </a:r>
            <a:r>
              <a:rPr lang="zh-CN" altLang="zh-CN" sz="1800" kern="100" dirty="0">
                <a:effectLst/>
                <a:ea typeface="Calibri" panose="020F0502020204030204" pitchFamily="34" charset="0"/>
                <a:cs typeface="Times New Roman" panose="02020603050405020304" pitchFamily="18" charset="0"/>
              </a:rPr>
              <a:t> </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标准制修订、标准化课题研究、标准化技术组织参与、标准化平台运营、标准化国际交流合作、标准化普及教育”六位一体的标准化综合服务体系。围绕新技术、新产业、新业态、新模式，已主持和参与研制国际、欧洲、国家、行业、团体和地方标准百余项。成为中国牵头服务贸易国际标准最多的机构</a:t>
            </a:r>
            <a:r>
              <a:rPr lang="zh-CN" altLang="en-US" sz="1800" kern="100" dirty="0">
                <a:latin typeface="Calibri" panose="020F0502020204030204" pitchFamily="34" charset="0"/>
                <a:ea typeface="宋体" panose="02010600030101010101" pitchFamily="2" charset="-122"/>
                <a:cs typeface="Times New Roman" panose="02020603050405020304" pitchFamily="18" charset="0"/>
              </a:rPr>
              <a:t>。</a:t>
            </a:r>
            <a:endParaRPr lang="en-US" altLang="zh-CN" sz="1800" kern="100" dirty="0">
              <a:latin typeface="Calibri" panose="020F0502020204030204" pitchFamily="34" charset="0"/>
              <a:ea typeface="宋体" panose="02010600030101010101" pitchFamily="2" charset="-122"/>
              <a:cs typeface="Times New Roman" panose="02020603050405020304" pitchFamily="18" charset="0"/>
            </a:endParaRPr>
          </a:p>
          <a:p>
            <a:endPar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en-US" altLang="zh-CN" kern="100" dirty="0">
              <a:latin typeface="Calibri" panose="020F0502020204030204" pitchFamily="34" charset="0"/>
              <a:ea typeface="宋体" panose="02010600030101010101" pitchFamily="2" charset="-122"/>
              <a:cs typeface="Times New Roman" panose="02020603050405020304" pitchFamily="18" charset="0"/>
            </a:endParaRPr>
          </a:p>
          <a:p>
            <a:endPar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en-US" altLang="zh-CN" kern="100" dirty="0">
              <a:latin typeface="Calibri" panose="020F0502020204030204" pitchFamily="34" charset="0"/>
              <a:ea typeface="宋体" panose="02010600030101010101" pitchFamily="2" charset="-122"/>
              <a:cs typeface="Times New Roman" panose="02020603050405020304" pitchFamily="18" charset="0"/>
            </a:endParaRPr>
          </a:p>
          <a:p>
            <a:endParaRPr lang="en-US" altLang="zh-CN" sz="1800" kern="100" dirty="0">
              <a:effectLst/>
              <a:latin typeface="宋体" panose="02010600030101010101" pitchFamily="2" charset="-122"/>
              <a:ea typeface="宋体" panose="02010600030101010101" pitchFamily="2" charset="-122"/>
              <a:cs typeface="Times New Roman" panose="02020603050405020304" pitchFamily="18" charset="0"/>
            </a:endParaRPr>
          </a:p>
          <a:p>
            <a:pPr>
              <a:spcAft>
                <a:spcPts val="1200"/>
              </a:spcAft>
            </a:pPr>
            <a:r>
              <a:rPr lang="zh-CN" altLang="en-US" sz="2000" b="1" kern="1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二、</a:t>
            </a:r>
            <a:r>
              <a:rPr lang="zh-CN" altLang="zh-CN" sz="2000" b="1" dirty="0">
                <a:solidFill>
                  <a:schemeClr val="accent1">
                    <a:lumMod val="75000"/>
                  </a:schemeClr>
                </a:solidFill>
                <a:effectLst/>
                <a:latin typeface="微软雅黑" panose="020B0503020204020204" charset="-122"/>
                <a:ea typeface="微软雅黑" panose="020B0503020204020204" charset="-122"/>
              </a:rPr>
              <a:t> </a:t>
            </a:r>
            <a:r>
              <a:rPr lang="zh-CN" altLang="en-US" sz="2000" b="1" dirty="0">
                <a:solidFill>
                  <a:schemeClr val="accent1">
                    <a:lumMod val="75000"/>
                  </a:schemeClr>
                </a:solidFill>
                <a:effectLst/>
                <a:latin typeface="微软雅黑" panose="020B0503020204020204" charset="-122"/>
                <a:ea typeface="微软雅黑" panose="020B0503020204020204" charset="-122"/>
              </a:rPr>
              <a:t>信息咨询服务</a:t>
            </a:r>
            <a:endParaRPr lang="en-US" altLang="zh-CN" sz="2000" b="1" dirty="0">
              <a:solidFill>
                <a:schemeClr val="accent1">
                  <a:lumMod val="75000"/>
                </a:schemeClr>
              </a:solidFill>
              <a:effectLst/>
              <a:latin typeface="微软雅黑" panose="020B0503020204020204" charset="-122"/>
              <a:ea typeface="微软雅黑" panose="020B0503020204020204" charset="-122"/>
            </a:endParaRPr>
          </a:p>
          <a:p>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承担“中国贸促会营商环境监测中心”职能，建立行业投资环境信息采集监测体系，发布投资环境评价报告；收集、整理、传递和发布经贸信息；承办中外经济技术合作项目的评估和可行性研究工作；向国内外有关企业和机构提供经贸信息、咨询和资信调查等各类服务；承接有关政府主管部门、国内外有关企业和机构委托的研究课题；与高等院校和研究机构合作，建设“国际经贸规则与标准研究基地”网络体系。</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kumimoji="1" lang="zh-CN" altLang="en-US" dirty="0"/>
          </a:p>
        </p:txBody>
      </p:sp>
      <p:sp>
        <p:nvSpPr>
          <p:cNvPr id="5" name="object 5"/>
          <p:cNvSpPr txBox="1"/>
          <p:nvPr/>
        </p:nvSpPr>
        <p:spPr>
          <a:xfrm>
            <a:off x="2423699" y="3123459"/>
            <a:ext cx="2923821" cy="305541"/>
          </a:xfrm>
          <a:prstGeom prst="rect">
            <a:avLst/>
          </a:prstGeom>
        </p:spPr>
        <p:txBody>
          <a:bodyPr vert="horz" wrap="square" lIns="0" tIns="12700" rIns="0" bIns="0" rtlCol="0">
            <a:spAutoFit/>
          </a:bodyPr>
          <a:lstStyle/>
          <a:p>
            <a:pPr marL="12700" algn="ctr">
              <a:lnSpc>
                <a:spcPct val="100000"/>
              </a:lnSpc>
              <a:spcBef>
                <a:spcPts val="100"/>
              </a:spcBef>
            </a:pPr>
            <a:r>
              <a:rPr b="1" dirty="0">
                <a:solidFill>
                  <a:srgbClr val="404040"/>
                </a:solidFill>
                <a:latin typeface="微软雅黑" panose="020B0503020204020204" charset="-122"/>
                <a:cs typeface="微软雅黑" panose="020B0503020204020204" charset="-122"/>
              </a:rPr>
              <a:t>《在线住宿平台酒店预售服务规范》团体标准</a:t>
            </a:r>
            <a:endParaRPr b="1" dirty="0">
              <a:solidFill>
                <a:srgbClr val="404040"/>
              </a:solidFill>
              <a:latin typeface="微软雅黑" panose="020B0503020204020204" charset="-122"/>
              <a:cs typeface="微软雅黑" panose="020B0503020204020204" charset="-122"/>
            </a:endParaRPr>
          </a:p>
        </p:txBody>
      </p:sp>
      <p:sp>
        <p:nvSpPr>
          <p:cNvPr id="6" name="object 36"/>
          <p:cNvSpPr txBox="1"/>
          <p:nvPr/>
        </p:nvSpPr>
        <p:spPr>
          <a:xfrm>
            <a:off x="5600646" y="3123458"/>
            <a:ext cx="2998615" cy="305541"/>
          </a:xfrm>
          <a:prstGeom prst="rect">
            <a:avLst/>
          </a:prstGeom>
        </p:spPr>
        <p:txBody>
          <a:bodyPr vert="horz" wrap="square" lIns="0" tIns="12700" rIns="0" bIns="0" rtlCol="0">
            <a:spAutoFit/>
          </a:bodyPr>
          <a:lstStyle/>
          <a:p>
            <a:pPr marL="12700" algn="ctr">
              <a:lnSpc>
                <a:spcPct val="100000"/>
              </a:lnSpc>
              <a:spcBef>
                <a:spcPts val="100"/>
              </a:spcBef>
            </a:pPr>
            <a:r>
              <a:rPr lang="zh-CN" b="1" dirty="0">
                <a:latin typeface="微软雅黑" panose="020B0503020204020204" charset="-122"/>
                <a:cs typeface="微软雅黑" panose="020B0503020204020204" charset="-122"/>
              </a:rPr>
              <a:t>《酒店收益管理人员职业能力要求》团体标准</a:t>
            </a:r>
            <a:endParaRPr lang="zh-CN" b="1" dirty="0">
              <a:latin typeface="微软雅黑" panose="020B0503020204020204" charset="-122"/>
              <a:cs typeface="微软雅黑" panose="020B0503020204020204" charset="-122"/>
            </a:endParaRPr>
          </a:p>
        </p:txBody>
      </p:sp>
      <p:sp>
        <p:nvSpPr>
          <p:cNvPr id="17" name="文本框 16"/>
          <p:cNvSpPr txBox="1"/>
          <p:nvPr/>
        </p:nvSpPr>
        <p:spPr>
          <a:xfrm>
            <a:off x="2744221" y="3734444"/>
            <a:ext cx="2455821" cy="182495"/>
          </a:xfrm>
          <a:prstGeom prst="rect">
            <a:avLst/>
          </a:prstGeom>
          <a:noFill/>
        </p:spPr>
        <p:txBody>
          <a:bodyPr wrap="square" rtlCol="0">
            <a:spAutoFit/>
          </a:bodyPr>
          <a:lstStyle/>
          <a:p>
            <a:r>
              <a:rPr lang="zh-CN" altLang="en-US" sz="1600" dirty="0"/>
              <a:t>牵头单位：</a:t>
            </a:r>
            <a:r>
              <a:rPr lang="zh-CN" altLang="en-US" sz="1600" dirty="0">
                <a:solidFill>
                  <a:srgbClr val="0000FF"/>
                </a:solidFill>
              </a:rPr>
              <a:t>携程集团</a:t>
            </a:r>
            <a:endParaRPr lang="zh-CN" altLang="en-US" sz="1600" dirty="0">
              <a:solidFill>
                <a:srgbClr val="0000FF"/>
              </a:solidFill>
            </a:endParaRPr>
          </a:p>
        </p:txBody>
      </p:sp>
      <p:sp>
        <p:nvSpPr>
          <p:cNvPr id="18" name="文本框 17"/>
          <p:cNvSpPr txBox="1"/>
          <p:nvPr/>
        </p:nvSpPr>
        <p:spPr>
          <a:xfrm>
            <a:off x="5720753" y="3734444"/>
            <a:ext cx="3474618" cy="182495"/>
          </a:xfrm>
          <a:prstGeom prst="rect">
            <a:avLst/>
          </a:prstGeom>
          <a:noFill/>
        </p:spPr>
        <p:txBody>
          <a:bodyPr wrap="square" rtlCol="0">
            <a:spAutoFit/>
          </a:bodyPr>
          <a:lstStyle/>
          <a:p>
            <a:r>
              <a:rPr lang="zh-CN" altLang="en-US" sz="1600" dirty="0"/>
              <a:t>牵头单位：</a:t>
            </a:r>
            <a:r>
              <a:rPr lang="zh-CN" altLang="en-US" sz="1600" dirty="0">
                <a:solidFill>
                  <a:srgbClr val="0000FF"/>
                </a:solidFill>
              </a:rPr>
              <a:t>美团点评集团</a:t>
            </a:r>
            <a:endParaRPr lang="zh-CN" altLang="en-US" sz="1600" dirty="0">
              <a:solidFill>
                <a:srgbClr val="0000FF"/>
              </a:solidFill>
            </a:endParaRPr>
          </a:p>
        </p:txBody>
      </p:sp>
      <p:sp>
        <p:nvSpPr>
          <p:cNvPr id="10" name="文本框 9"/>
          <p:cNvSpPr txBox="1"/>
          <p:nvPr/>
        </p:nvSpPr>
        <p:spPr>
          <a:xfrm>
            <a:off x="2211371" y="3011539"/>
            <a:ext cx="6984000" cy="1152000"/>
          </a:xfrm>
          <a:prstGeom prst="rect">
            <a:avLst/>
          </a:prstGeom>
          <a:noFill/>
          <a:ln w="28575">
            <a:solidFill>
              <a:srgbClr val="0E66CD"/>
            </a:solidFill>
          </a:ln>
        </p:spPr>
        <p:txBody>
          <a:bodyPr wrap="square" rtlCol="0">
            <a:spAutoFit/>
          </a:bodyPr>
          <a:lstStyle/>
          <a:p>
            <a:endParaRPr kumimoji="1" lang="zh-CN" altLang="en-US" dirty="0">
              <a:ln>
                <a:solidFill>
                  <a:srgbClr val="0E66CD"/>
                </a:solidFill>
              </a:ln>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81764" y="2005710"/>
            <a:ext cx="483870" cy="396875"/>
          </a:xfrm>
          <a:custGeom>
            <a:avLst/>
            <a:gdLst/>
            <a:ahLst/>
            <a:cxnLst/>
            <a:rect l="l" t="t" r="r" b="b"/>
            <a:pathLst>
              <a:path w="483869" h="396875">
                <a:moveTo>
                  <a:pt x="166719" y="273812"/>
                </a:moveTo>
                <a:lnTo>
                  <a:pt x="166719" y="387858"/>
                </a:lnTo>
                <a:lnTo>
                  <a:pt x="166895" y="394287"/>
                </a:lnTo>
                <a:lnTo>
                  <a:pt x="168132" y="396430"/>
                </a:lnTo>
                <a:lnTo>
                  <a:pt x="171487" y="394287"/>
                </a:lnTo>
                <a:lnTo>
                  <a:pt x="178022" y="387858"/>
                </a:lnTo>
                <a:lnTo>
                  <a:pt x="245967" y="319405"/>
                </a:lnTo>
                <a:lnTo>
                  <a:pt x="166719" y="273812"/>
                </a:lnTo>
                <a:close/>
              </a:path>
              <a:path w="483869" h="396875">
                <a:moveTo>
                  <a:pt x="481299" y="22860"/>
                </a:moveTo>
                <a:lnTo>
                  <a:pt x="460724" y="22860"/>
                </a:lnTo>
                <a:lnTo>
                  <a:pt x="460724" y="34163"/>
                </a:lnTo>
                <a:lnTo>
                  <a:pt x="257270" y="262382"/>
                </a:lnTo>
                <a:lnTo>
                  <a:pt x="245967" y="273812"/>
                </a:lnTo>
                <a:lnTo>
                  <a:pt x="257270" y="285242"/>
                </a:lnTo>
                <a:lnTo>
                  <a:pt x="276873" y="295937"/>
                </a:lnTo>
                <a:lnTo>
                  <a:pt x="320849" y="319468"/>
                </a:lnTo>
                <a:lnTo>
                  <a:pt x="366944" y="342999"/>
                </a:lnTo>
                <a:lnTo>
                  <a:pt x="392906" y="353695"/>
                </a:lnTo>
                <a:lnTo>
                  <a:pt x="404209" y="353695"/>
                </a:lnTo>
                <a:lnTo>
                  <a:pt x="404209" y="342265"/>
                </a:lnTo>
                <a:lnTo>
                  <a:pt x="412151" y="320939"/>
                </a:lnTo>
                <a:lnTo>
                  <a:pt x="424838" y="273677"/>
                </a:lnTo>
                <a:lnTo>
                  <a:pt x="440095" y="210853"/>
                </a:lnTo>
                <a:lnTo>
                  <a:pt x="455748" y="142841"/>
                </a:lnTo>
                <a:lnTo>
                  <a:pt x="469649" y="79883"/>
                </a:lnTo>
                <a:lnTo>
                  <a:pt x="479540" y="32755"/>
                </a:lnTo>
                <a:lnTo>
                  <a:pt x="481299" y="22860"/>
                </a:lnTo>
                <a:close/>
              </a:path>
              <a:path w="483869" h="396875">
                <a:moveTo>
                  <a:pt x="483330" y="0"/>
                </a:moveTo>
                <a:lnTo>
                  <a:pt x="472027" y="0"/>
                </a:lnTo>
                <a:lnTo>
                  <a:pt x="394829" y="24963"/>
                </a:lnTo>
                <a:lnTo>
                  <a:pt x="8477" y="159766"/>
                </a:lnTo>
                <a:lnTo>
                  <a:pt x="2119" y="166479"/>
                </a:lnTo>
                <a:lnTo>
                  <a:pt x="0" y="171084"/>
                </a:lnTo>
                <a:lnTo>
                  <a:pt x="2119" y="175714"/>
                </a:lnTo>
                <a:lnTo>
                  <a:pt x="8477" y="182499"/>
                </a:lnTo>
                <a:lnTo>
                  <a:pt x="29140" y="187856"/>
                </a:lnTo>
                <a:lnTo>
                  <a:pt x="63579" y="199644"/>
                </a:lnTo>
                <a:lnTo>
                  <a:pt x="110204" y="216789"/>
                </a:lnTo>
                <a:lnTo>
                  <a:pt x="166719" y="239522"/>
                </a:lnTo>
                <a:lnTo>
                  <a:pt x="410017" y="61481"/>
                </a:lnTo>
                <a:lnTo>
                  <a:pt x="460724" y="22860"/>
                </a:lnTo>
                <a:lnTo>
                  <a:pt x="481299" y="22860"/>
                </a:lnTo>
                <a:lnTo>
                  <a:pt x="483330" y="11430"/>
                </a:lnTo>
                <a:lnTo>
                  <a:pt x="483330" y="0"/>
                </a:lnTo>
                <a:close/>
              </a:path>
            </a:pathLst>
          </a:custGeom>
          <a:solidFill>
            <a:srgbClr val="FFFFFF"/>
          </a:solidFill>
        </p:spPr>
        <p:txBody>
          <a:bodyPr wrap="square" lIns="0" tIns="0" rIns="0" bIns="0" rtlCol="0"/>
          <a:lstStyle/>
          <a:p/>
        </p:txBody>
      </p:sp>
      <p:sp>
        <p:nvSpPr>
          <p:cNvPr id="9" name="object 9"/>
          <p:cNvSpPr/>
          <p:nvPr/>
        </p:nvSpPr>
        <p:spPr>
          <a:xfrm>
            <a:off x="2135631" y="1833753"/>
            <a:ext cx="660400" cy="660400"/>
          </a:xfrm>
          <a:custGeom>
            <a:avLst/>
            <a:gdLst/>
            <a:ahLst/>
            <a:cxnLst/>
            <a:rect l="l" t="t" r="r" b="b"/>
            <a:pathLst>
              <a:path w="660400" h="660400">
                <a:moveTo>
                  <a:pt x="0" y="329946"/>
                </a:moveTo>
                <a:lnTo>
                  <a:pt x="3576" y="281184"/>
                </a:lnTo>
                <a:lnTo>
                  <a:pt x="13967" y="234645"/>
                </a:lnTo>
                <a:lnTo>
                  <a:pt x="30662" y="190840"/>
                </a:lnTo>
                <a:lnTo>
                  <a:pt x="53151" y="150277"/>
                </a:lnTo>
                <a:lnTo>
                  <a:pt x="80923" y="113468"/>
                </a:lnTo>
                <a:lnTo>
                  <a:pt x="113468" y="80923"/>
                </a:lnTo>
                <a:lnTo>
                  <a:pt x="150277" y="53151"/>
                </a:lnTo>
                <a:lnTo>
                  <a:pt x="190840" y="30662"/>
                </a:lnTo>
                <a:lnTo>
                  <a:pt x="234645" y="13967"/>
                </a:lnTo>
                <a:lnTo>
                  <a:pt x="281184" y="3576"/>
                </a:lnTo>
                <a:lnTo>
                  <a:pt x="329945" y="0"/>
                </a:lnTo>
                <a:lnTo>
                  <a:pt x="378707" y="3576"/>
                </a:lnTo>
                <a:lnTo>
                  <a:pt x="425246" y="13967"/>
                </a:lnTo>
                <a:lnTo>
                  <a:pt x="469051" y="30662"/>
                </a:lnTo>
                <a:lnTo>
                  <a:pt x="509614" y="53151"/>
                </a:lnTo>
                <a:lnTo>
                  <a:pt x="546423" y="80923"/>
                </a:lnTo>
                <a:lnTo>
                  <a:pt x="578968" y="113468"/>
                </a:lnTo>
                <a:lnTo>
                  <a:pt x="606740" y="150277"/>
                </a:lnTo>
                <a:lnTo>
                  <a:pt x="629229" y="190840"/>
                </a:lnTo>
                <a:lnTo>
                  <a:pt x="645924" y="234645"/>
                </a:lnTo>
                <a:lnTo>
                  <a:pt x="656315" y="281184"/>
                </a:lnTo>
                <a:lnTo>
                  <a:pt x="659892" y="329946"/>
                </a:lnTo>
                <a:lnTo>
                  <a:pt x="656315" y="378707"/>
                </a:lnTo>
                <a:lnTo>
                  <a:pt x="645924" y="425246"/>
                </a:lnTo>
                <a:lnTo>
                  <a:pt x="629229" y="469051"/>
                </a:lnTo>
                <a:lnTo>
                  <a:pt x="606740" y="509614"/>
                </a:lnTo>
                <a:lnTo>
                  <a:pt x="578968" y="546423"/>
                </a:lnTo>
                <a:lnTo>
                  <a:pt x="546423" y="578968"/>
                </a:lnTo>
                <a:lnTo>
                  <a:pt x="509614" y="606740"/>
                </a:lnTo>
                <a:lnTo>
                  <a:pt x="469051" y="629229"/>
                </a:lnTo>
                <a:lnTo>
                  <a:pt x="425246" y="645924"/>
                </a:lnTo>
                <a:lnTo>
                  <a:pt x="378707" y="656315"/>
                </a:lnTo>
                <a:lnTo>
                  <a:pt x="329945" y="659891"/>
                </a:lnTo>
                <a:lnTo>
                  <a:pt x="281184" y="656315"/>
                </a:lnTo>
                <a:lnTo>
                  <a:pt x="234645" y="645924"/>
                </a:lnTo>
                <a:lnTo>
                  <a:pt x="190840" y="629229"/>
                </a:lnTo>
                <a:lnTo>
                  <a:pt x="150277" y="606740"/>
                </a:lnTo>
                <a:lnTo>
                  <a:pt x="113468" y="578968"/>
                </a:lnTo>
                <a:lnTo>
                  <a:pt x="80923" y="546423"/>
                </a:lnTo>
                <a:lnTo>
                  <a:pt x="53151" y="509614"/>
                </a:lnTo>
                <a:lnTo>
                  <a:pt x="30662" y="469051"/>
                </a:lnTo>
                <a:lnTo>
                  <a:pt x="13967" y="425246"/>
                </a:lnTo>
                <a:lnTo>
                  <a:pt x="3576" y="378707"/>
                </a:lnTo>
                <a:lnTo>
                  <a:pt x="0" y="329946"/>
                </a:lnTo>
                <a:close/>
              </a:path>
            </a:pathLst>
          </a:custGeom>
          <a:ln w="25400">
            <a:solidFill>
              <a:srgbClr val="FFFFFF"/>
            </a:solidFill>
          </a:ln>
        </p:spPr>
        <p:txBody>
          <a:bodyPr wrap="square" lIns="0" tIns="0" rIns="0" bIns="0" rtlCol="0"/>
          <a:lstStyle/>
          <a:p/>
        </p:txBody>
      </p:sp>
      <p:sp>
        <p:nvSpPr>
          <p:cNvPr id="11" name="object 11"/>
          <p:cNvSpPr/>
          <p:nvPr/>
        </p:nvSpPr>
        <p:spPr>
          <a:xfrm>
            <a:off x="9488213" y="1597152"/>
            <a:ext cx="396875" cy="408940"/>
          </a:xfrm>
          <a:custGeom>
            <a:avLst/>
            <a:gdLst/>
            <a:ahLst/>
            <a:cxnLst/>
            <a:rect l="l" t="t" r="r" b="b"/>
            <a:pathLst>
              <a:path w="396875" h="408939">
                <a:moveTo>
                  <a:pt x="250138" y="277368"/>
                </a:moveTo>
                <a:lnTo>
                  <a:pt x="71457" y="277368"/>
                </a:lnTo>
                <a:lnTo>
                  <a:pt x="130512" y="336803"/>
                </a:lnTo>
                <a:lnTo>
                  <a:pt x="128984" y="341756"/>
                </a:lnTo>
                <a:lnTo>
                  <a:pt x="125622" y="354139"/>
                </a:lnTo>
                <a:lnTo>
                  <a:pt x="122261" y="370236"/>
                </a:lnTo>
                <a:lnTo>
                  <a:pt x="120733" y="386334"/>
                </a:lnTo>
                <a:lnTo>
                  <a:pt x="116861" y="395001"/>
                </a:lnTo>
                <a:lnTo>
                  <a:pt x="119479" y="403669"/>
                </a:lnTo>
                <a:lnTo>
                  <a:pt x="127644" y="408622"/>
                </a:lnTo>
                <a:lnTo>
                  <a:pt x="140418" y="406146"/>
                </a:lnTo>
                <a:lnTo>
                  <a:pt x="195173" y="382213"/>
                </a:lnTo>
                <a:lnTo>
                  <a:pt x="231019" y="364461"/>
                </a:lnTo>
                <a:lnTo>
                  <a:pt x="250320" y="344808"/>
                </a:lnTo>
                <a:lnTo>
                  <a:pt x="255441" y="315169"/>
                </a:lnTo>
                <a:lnTo>
                  <a:pt x="250138" y="277368"/>
                </a:lnTo>
                <a:close/>
              </a:path>
              <a:path w="396875" h="408939">
                <a:moveTo>
                  <a:pt x="92948" y="146688"/>
                </a:moveTo>
                <a:lnTo>
                  <a:pt x="43894" y="175692"/>
                </a:lnTo>
                <a:lnTo>
                  <a:pt x="26252" y="212305"/>
                </a:lnTo>
                <a:lnTo>
                  <a:pt x="2496" y="267462"/>
                </a:lnTo>
                <a:lnTo>
                  <a:pt x="0" y="280308"/>
                </a:lnTo>
                <a:lnTo>
                  <a:pt x="4909" y="288512"/>
                </a:lnTo>
                <a:lnTo>
                  <a:pt x="13533" y="291143"/>
                </a:lnTo>
                <a:lnTo>
                  <a:pt x="22181" y="287274"/>
                </a:lnTo>
                <a:lnTo>
                  <a:pt x="38185" y="285726"/>
                </a:lnTo>
                <a:lnTo>
                  <a:pt x="54201" y="282321"/>
                </a:lnTo>
                <a:lnTo>
                  <a:pt x="66526" y="278915"/>
                </a:lnTo>
                <a:lnTo>
                  <a:pt x="71457" y="277368"/>
                </a:lnTo>
                <a:lnTo>
                  <a:pt x="250138" y="277368"/>
                </a:lnTo>
                <a:lnTo>
                  <a:pt x="248749" y="267462"/>
                </a:lnTo>
                <a:lnTo>
                  <a:pt x="274615" y="246721"/>
                </a:lnTo>
                <a:lnTo>
                  <a:pt x="330045" y="190690"/>
                </a:lnTo>
                <a:lnTo>
                  <a:pt x="356597" y="148589"/>
                </a:lnTo>
                <a:lnTo>
                  <a:pt x="140418" y="148589"/>
                </a:lnTo>
                <a:lnTo>
                  <a:pt x="92948" y="146688"/>
                </a:lnTo>
                <a:close/>
              </a:path>
              <a:path w="396875" h="408939">
                <a:moveTo>
                  <a:pt x="396577" y="0"/>
                </a:moveTo>
                <a:lnTo>
                  <a:pt x="386671" y="0"/>
                </a:lnTo>
                <a:lnTo>
                  <a:pt x="294187" y="14859"/>
                </a:lnTo>
                <a:lnTo>
                  <a:pt x="215538" y="66865"/>
                </a:lnTo>
                <a:lnTo>
                  <a:pt x="160893" y="122586"/>
                </a:lnTo>
                <a:lnTo>
                  <a:pt x="140418" y="148589"/>
                </a:lnTo>
                <a:lnTo>
                  <a:pt x="356597" y="148589"/>
                </a:lnTo>
                <a:lnTo>
                  <a:pt x="364407" y="136207"/>
                </a:lnTo>
                <a:lnTo>
                  <a:pt x="299263" y="136207"/>
                </a:lnTo>
                <a:lnTo>
                  <a:pt x="287397" y="134350"/>
                </a:lnTo>
                <a:lnTo>
                  <a:pt x="278340" y="128777"/>
                </a:lnTo>
                <a:lnTo>
                  <a:pt x="267267" y="114073"/>
                </a:lnTo>
                <a:lnTo>
                  <a:pt x="263576" y="100298"/>
                </a:lnTo>
                <a:lnTo>
                  <a:pt x="267267" y="88380"/>
                </a:lnTo>
                <a:lnTo>
                  <a:pt x="278340" y="79248"/>
                </a:lnTo>
                <a:lnTo>
                  <a:pt x="287397" y="68103"/>
                </a:lnTo>
                <a:lnTo>
                  <a:pt x="299263" y="64388"/>
                </a:lnTo>
                <a:lnTo>
                  <a:pt x="388415" y="64388"/>
                </a:lnTo>
                <a:lnTo>
                  <a:pt x="396577" y="9906"/>
                </a:lnTo>
                <a:lnTo>
                  <a:pt x="396577" y="0"/>
                </a:lnTo>
                <a:close/>
              </a:path>
              <a:path w="396875" h="408939">
                <a:moveTo>
                  <a:pt x="388415" y="64388"/>
                </a:moveTo>
                <a:lnTo>
                  <a:pt x="299263" y="64388"/>
                </a:lnTo>
                <a:lnTo>
                  <a:pt x="312987" y="68103"/>
                </a:lnTo>
                <a:lnTo>
                  <a:pt x="327616" y="79248"/>
                </a:lnTo>
                <a:lnTo>
                  <a:pt x="333117" y="88380"/>
                </a:lnTo>
                <a:lnTo>
                  <a:pt x="334950" y="100298"/>
                </a:lnTo>
                <a:lnTo>
                  <a:pt x="333117" y="114073"/>
                </a:lnTo>
                <a:lnTo>
                  <a:pt x="327616" y="128777"/>
                </a:lnTo>
                <a:lnTo>
                  <a:pt x="312987" y="134350"/>
                </a:lnTo>
                <a:lnTo>
                  <a:pt x="299263" y="136207"/>
                </a:lnTo>
                <a:lnTo>
                  <a:pt x="364407" y="136207"/>
                </a:lnTo>
                <a:lnTo>
                  <a:pt x="381783" y="108656"/>
                </a:lnTo>
                <a:lnTo>
                  <a:pt x="388415" y="64388"/>
                </a:lnTo>
                <a:close/>
              </a:path>
            </a:pathLst>
          </a:custGeom>
          <a:solidFill>
            <a:srgbClr val="FFFFFF"/>
          </a:solidFill>
        </p:spPr>
        <p:txBody>
          <a:bodyPr wrap="square" lIns="0" tIns="0" rIns="0" bIns="0" rtlCol="0"/>
          <a:lstStyle/>
          <a:p/>
        </p:txBody>
      </p:sp>
      <p:sp>
        <p:nvSpPr>
          <p:cNvPr id="12" name="object 12"/>
          <p:cNvSpPr/>
          <p:nvPr/>
        </p:nvSpPr>
        <p:spPr>
          <a:xfrm>
            <a:off x="9373361" y="1447038"/>
            <a:ext cx="660400" cy="660400"/>
          </a:xfrm>
          <a:custGeom>
            <a:avLst/>
            <a:gdLst/>
            <a:ahLst/>
            <a:cxnLst/>
            <a:rect l="l" t="t" r="r" b="b"/>
            <a:pathLst>
              <a:path w="660400" h="660400">
                <a:moveTo>
                  <a:pt x="0" y="329946"/>
                </a:moveTo>
                <a:lnTo>
                  <a:pt x="3576" y="281184"/>
                </a:lnTo>
                <a:lnTo>
                  <a:pt x="13967" y="234645"/>
                </a:lnTo>
                <a:lnTo>
                  <a:pt x="30662" y="190840"/>
                </a:lnTo>
                <a:lnTo>
                  <a:pt x="53151" y="150277"/>
                </a:lnTo>
                <a:lnTo>
                  <a:pt x="80923" y="113468"/>
                </a:lnTo>
                <a:lnTo>
                  <a:pt x="113468" y="80923"/>
                </a:lnTo>
                <a:lnTo>
                  <a:pt x="150277" y="53151"/>
                </a:lnTo>
                <a:lnTo>
                  <a:pt x="190840" y="30662"/>
                </a:lnTo>
                <a:lnTo>
                  <a:pt x="234645" y="13967"/>
                </a:lnTo>
                <a:lnTo>
                  <a:pt x="281184" y="3576"/>
                </a:lnTo>
                <a:lnTo>
                  <a:pt x="329946" y="0"/>
                </a:lnTo>
                <a:lnTo>
                  <a:pt x="378707" y="3576"/>
                </a:lnTo>
                <a:lnTo>
                  <a:pt x="425246" y="13967"/>
                </a:lnTo>
                <a:lnTo>
                  <a:pt x="469051" y="30662"/>
                </a:lnTo>
                <a:lnTo>
                  <a:pt x="509614" y="53151"/>
                </a:lnTo>
                <a:lnTo>
                  <a:pt x="546423" y="80923"/>
                </a:lnTo>
                <a:lnTo>
                  <a:pt x="578968" y="113468"/>
                </a:lnTo>
                <a:lnTo>
                  <a:pt x="606740" y="150277"/>
                </a:lnTo>
                <a:lnTo>
                  <a:pt x="629229" y="190840"/>
                </a:lnTo>
                <a:lnTo>
                  <a:pt x="645924" y="234645"/>
                </a:lnTo>
                <a:lnTo>
                  <a:pt x="656315" y="281184"/>
                </a:lnTo>
                <a:lnTo>
                  <a:pt x="659892" y="329946"/>
                </a:lnTo>
                <a:lnTo>
                  <a:pt x="656315" y="378707"/>
                </a:lnTo>
                <a:lnTo>
                  <a:pt x="645924" y="425246"/>
                </a:lnTo>
                <a:lnTo>
                  <a:pt x="629229" y="469051"/>
                </a:lnTo>
                <a:lnTo>
                  <a:pt x="606740" y="509614"/>
                </a:lnTo>
                <a:lnTo>
                  <a:pt x="578968" y="546423"/>
                </a:lnTo>
                <a:lnTo>
                  <a:pt x="546423" y="578968"/>
                </a:lnTo>
                <a:lnTo>
                  <a:pt x="509614" y="606740"/>
                </a:lnTo>
                <a:lnTo>
                  <a:pt x="469051" y="629229"/>
                </a:lnTo>
                <a:lnTo>
                  <a:pt x="425246" y="645924"/>
                </a:lnTo>
                <a:lnTo>
                  <a:pt x="378707" y="656315"/>
                </a:lnTo>
                <a:lnTo>
                  <a:pt x="329946" y="659891"/>
                </a:lnTo>
                <a:lnTo>
                  <a:pt x="281184" y="656315"/>
                </a:lnTo>
                <a:lnTo>
                  <a:pt x="234645" y="645924"/>
                </a:lnTo>
                <a:lnTo>
                  <a:pt x="190840" y="629229"/>
                </a:lnTo>
                <a:lnTo>
                  <a:pt x="150277" y="606740"/>
                </a:lnTo>
                <a:lnTo>
                  <a:pt x="113468" y="578968"/>
                </a:lnTo>
                <a:lnTo>
                  <a:pt x="80923" y="546423"/>
                </a:lnTo>
                <a:lnTo>
                  <a:pt x="53151" y="509614"/>
                </a:lnTo>
                <a:lnTo>
                  <a:pt x="30662" y="469051"/>
                </a:lnTo>
                <a:lnTo>
                  <a:pt x="13967" y="425246"/>
                </a:lnTo>
                <a:lnTo>
                  <a:pt x="3576" y="378707"/>
                </a:lnTo>
                <a:lnTo>
                  <a:pt x="0" y="329946"/>
                </a:lnTo>
                <a:close/>
              </a:path>
            </a:pathLst>
          </a:custGeom>
          <a:ln w="25400">
            <a:solidFill>
              <a:srgbClr val="FFFFFF"/>
            </a:solidFill>
          </a:ln>
        </p:spPr>
        <p:txBody>
          <a:bodyPr wrap="square" lIns="0" tIns="0" rIns="0" bIns="0" rtlCol="0"/>
          <a:lstStyle/>
          <a:p/>
        </p:txBody>
      </p:sp>
      <p:pic>
        <p:nvPicPr>
          <p:cNvPr id="26" name="图片 25" descr="微信图片_20220216114053"/>
          <p:cNvPicPr>
            <a:picLocks noChangeAspect="1"/>
          </p:cNvPicPr>
          <p:nvPr>
            <p:custDataLst>
              <p:tags r:id="rId1"/>
            </p:custDataLst>
          </p:nvPr>
        </p:nvPicPr>
        <p:blipFill>
          <a:blip r:embed="rId2" cstate="email"/>
          <a:stretch>
            <a:fillRect/>
          </a:stretch>
        </p:blipFill>
        <p:spPr>
          <a:xfrm>
            <a:off x="11074400" y="0"/>
            <a:ext cx="988695" cy="791210"/>
          </a:xfrm>
          <a:prstGeom prst="rect">
            <a:avLst/>
          </a:prstGeom>
        </p:spPr>
      </p:pic>
      <p:sp>
        <p:nvSpPr>
          <p:cNvPr id="2" name="文本框 1"/>
          <p:cNvSpPr txBox="1"/>
          <p:nvPr/>
        </p:nvSpPr>
        <p:spPr>
          <a:xfrm>
            <a:off x="678094" y="395605"/>
            <a:ext cx="7722187" cy="3877985"/>
          </a:xfrm>
          <a:prstGeom prst="rect">
            <a:avLst/>
          </a:prstGeom>
          <a:noFill/>
        </p:spPr>
        <p:txBody>
          <a:bodyPr wrap="square" rtlCol="0">
            <a:spAutoFit/>
          </a:bodyPr>
          <a:lstStyle/>
          <a:p>
            <a:pPr lvl="0" algn="just">
              <a:spcAft>
                <a:spcPts val="1200"/>
              </a:spcAft>
            </a:pPr>
            <a:r>
              <a:rPr lang="zh-CN" altLang="en-US" sz="2000" b="1" kern="100" dirty="0">
                <a:solidFill>
                  <a:schemeClr val="accent1">
                    <a:lumMod val="75000"/>
                  </a:schemeClr>
                </a:solidFill>
                <a:effectLst/>
                <a:latin typeface="+mn-ea"/>
                <a:cs typeface="Times New Roman" panose="02020603050405020304" pitchFamily="18" charset="0"/>
              </a:rPr>
              <a:t>三、</a:t>
            </a:r>
            <a:r>
              <a:rPr lang="zh-CN" altLang="zh-CN" sz="2000" b="1" kern="100" dirty="0">
                <a:solidFill>
                  <a:schemeClr val="accent1">
                    <a:lumMod val="75000"/>
                  </a:schemeClr>
                </a:solidFill>
                <a:effectLst/>
                <a:latin typeface="+mn-ea"/>
                <a:cs typeface="Times New Roman" panose="02020603050405020304" pitchFamily="18" charset="0"/>
              </a:rPr>
              <a:t>会议展览服务</a:t>
            </a:r>
            <a:endParaRPr lang="zh-CN" altLang="zh-CN" sz="2000" b="1" kern="100" dirty="0">
              <a:solidFill>
                <a:schemeClr val="accent1">
                  <a:lumMod val="75000"/>
                </a:schemeClr>
              </a:solidFill>
              <a:effectLst/>
              <a:latin typeface="+mn-ea"/>
              <a:cs typeface="Times New Roman" panose="02020603050405020304" pitchFamily="18" charset="0"/>
            </a:endParaRPr>
          </a:p>
          <a:p>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主办中国国际教育行业博览会、中国国际电商产业博览会、中国国际医疗防疫物资展览会、中国国际乐器交流博览会、中国商品（印度孟买）展览会、印度尼西亚国际消费类电子展览会、国际电子设计创新展览会等展览活动；主办亚洲营销峰会暨中国品牌全球化论坛、中国营销大会、中国商协会大会、中国文化创意产业发展论坛、全国会展业产学合作论坛、中国国际服务贸易交易会</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RCEP</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电子商务国际合作专题论坛、中国跨境电商高质量发展论坛、中国管理体系标准化论坛等会议论坛活动；组织国内企业赴美国、英国、法国等国家参加微波电子系列展会、消费品等行业展会；承办亚洲营销联盟理事会、国际标准化组织技术委员会年会、中国服务贸易标准化论坛及合格评定服务贸易标准化论坛等活动；承担贸促系统服务贸易创新发展联系机制联络办公室职能，承担中国国际商会商业行业商会智慧会展产业委员会、商务会展产业委员会秘书处工作</a:t>
            </a:r>
            <a:r>
              <a:rPr lang="zh-CN" altLang="zh-CN" dirty="0">
                <a:effectLst/>
              </a:rPr>
              <a:t> </a:t>
            </a:r>
            <a:endPar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descr="资源 8"/>
          <p:cNvPicPr>
            <a:picLocks noChangeAspect="1"/>
          </p:cNvPicPr>
          <p:nvPr/>
        </p:nvPicPr>
        <p:blipFill>
          <a:blip r:embed="rId3"/>
          <a:stretch>
            <a:fillRect/>
          </a:stretch>
        </p:blipFill>
        <p:spPr>
          <a:xfrm>
            <a:off x="8653188" y="1500885"/>
            <a:ext cx="2463800" cy="1803400"/>
          </a:xfrm>
          <a:prstGeom prst="rect">
            <a:avLst/>
          </a:prstGeom>
        </p:spPr>
      </p:pic>
      <p:pic>
        <p:nvPicPr>
          <p:cNvPr id="7" name="图片 6" descr="资源 9"/>
          <p:cNvPicPr>
            <a:picLocks noChangeAspect="1"/>
          </p:cNvPicPr>
          <p:nvPr/>
        </p:nvPicPr>
        <p:blipFill>
          <a:blip r:embed="rId4"/>
          <a:stretch>
            <a:fillRect/>
          </a:stretch>
        </p:blipFill>
        <p:spPr>
          <a:xfrm>
            <a:off x="1128299" y="4784122"/>
            <a:ext cx="2590800" cy="1485900"/>
          </a:xfrm>
          <a:prstGeom prst="rect">
            <a:avLst/>
          </a:prstGeom>
        </p:spPr>
      </p:pic>
      <p:sp>
        <p:nvSpPr>
          <p:cNvPr id="10" name="文本框 9"/>
          <p:cNvSpPr txBox="1"/>
          <p:nvPr/>
        </p:nvSpPr>
        <p:spPr>
          <a:xfrm>
            <a:off x="3811712" y="4238697"/>
            <a:ext cx="7078895" cy="2215991"/>
          </a:xfrm>
          <a:prstGeom prst="rect">
            <a:avLst/>
          </a:prstGeom>
          <a:noFill/>
        </p:spPr>
        <p:txBody>
          <a:bodyPr wrap="square" rtlCol="0">
            <a:spAutoFit/>
          </a:bodyPr>
          <a:lstStyle/>
          <a:p>
            <a:pPr lvl="0" algn="just">
              <a:spcAft>
                <a:spcPts val="1200"/>
              </a:spcAft>
            </a:pPr>
            <a:r>
              <a:rPr lang="zh-CN" altLang="en-US" sz="2000" b="1" kern="100" dirty="0">
                <a:solidFill>
                  <a:schemeClr val="accent1">
                    <a:lumMod val="75000"/>
                  </a:schemeClr>
                </a:solidFill>
                <a:effectLst/>
                <a:latin typeface="微软雅黑" panose="020B0503020204020204" charset="-122"/>
                <a:ea typeface="微软雅黑" panose="020B0503020204020204" charset="-122"/>
                <a:cs typeface="Times New Roman" panose="02020603050405020304" pitchFamily="18" charset="0"/>
              </a:rPr>
              <a:t>四、</a:t>
            </a:r>
            <a:r>
              <a:rPr lang="zh-CN" altLang="zh-CN" sz="2000" b="1" kern="100" dirty="0">
                <a:solidFill>
                  <a:schemeClr val="accent1">
                    <a:lumMod val="75000"/>
                  </a:schemeClr>
                </a:solidFill>
                <a:effectLst/>
                <a:latin typeface="微软雅黑" panose="020B0503020204020204" charset="-122"/>
                <a:ea typeface="微软雅黑" panose="020B0503020204020204" charset="-122"/>
                <a:cs typeface="Times New Roman" panose="02020603050405020304" pitchFamily="18" charset="0"/>
              </a:rPr>
              <a:t>国际联络服务</a:t>
            </a:r>
            <a:endParaRPr lang="zh-CN" altLang="zh-CN" sz="2000" b="1" kern="100" dirty="0">
              <a:solidFill>
                <a:schemeClr val="accent1">
                  <a:lumMod val="75000"/>
                </a:schemeClr>
              </a:solidFill>
              <a:effectLst/>
              <a:latin typeface="微软雅黑" panose="020B0503020204020204" charset="-122"/>
              <a:ea typeface="微软雅黑" panose="020B0503020204020204" charset="-122"/>
              <a:cs typeface="Times New Roman" panose="02020603050405020304" pitchFamily="18" charset="0"/>
            </a:endParaRPr>
          </a:p>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在印尼、新加坡、孟加拉国、斯里兰卡、马来西亚等国设立驻外代表处（或联络处），担任国际商会（</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ICC</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）中国国家委员会市场营销与广告委员会副主席单位和亚洲营销联盟（</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AMF</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）副主席，同时联络亚洲展览会议协会联盟（</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AFECA</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）、亚洲中小企业理事会（</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ACSB</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）、亚太服务业联盟（</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APSC</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）等国际组织；依托上述平台为有关企业和机构提供国际交流和国际合作的服务。</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87_6*l_h_a*1_4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01.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87_6*l_h_f*1_4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168787_6*l_h_i*1_5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168787_6*l_h_i*1_5_2"/>
  <p:tag name="KSO_WM_TEMPLATE_CATEGORY" val="diagram"/>
  <p:tag name="KSO_WM_TEMPLATE_INDEX" val="2016878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04.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68787_6*l_h_a*1_5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05.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68787_6*l_h_f*1_5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168787_6*l_h_i*1_6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168787_6*l_h_i*1_6_2"/>
  <p:tag name="KSO_WM_TEMPLATE_CATEGORY" val="diagram"/>
  <p:tag name="KSO_WM_TEMPLATE_INDEX" val="20168787"/>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0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168787_6*l_h_a*1_6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09.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68787_6*l_h_f*1_6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787_6*l_h_x*1_2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1.xml><?xml version="1.0" encoding="utf-8"?>
<p:tagLst xmlns:p="http://schemas.openxmlformats.org/presentationml/2006/main">
  <p:tag name="KSO_WM_UNIT_VALUE" val="107*9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787_6*l_h_x*1_3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2.xml><?xml version="1.0" encoding="utf-8"?>
<p:tagLst xmlns:p="http://schemas.openxmlformats.org/presentationml/2006/main">
  <p:tag name="KSO_WM_UNIT_VALUE" val="107*95"/>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168787_6*l_h_x*1_5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3.xml><?xml version="1.0" encoding="utf-8"?>
<p:tagLst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h_x"/>
  <p:tag name="KSO_WM_UNIT_INDEX" val="1_6_1"/>
  <p:tag name="KSO_WM_UNIT_ID" val="diagram20168787_6*l_h_x*1_6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4.xml><?xml version="1.0" encoding="utf-8"?>
<p:tagLst xmlns:p="http://schemas.openxmlformats.org/presentationml/2006/main">
  <p:tag name="KSO_WM_UNIT_VALUE" val="107*10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787_6*l_h_x*1_1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68787_6*l_i*1_1"/>
  <p:tag name="KSO_WM_TEMPLATE_CATEGORY" val="diagram"/>
  <p:tag name="KSO_WM_TEMPLATE_INDEX" val="20168787"/>
  <p:tag name="KSO_WM_UNIT_LAYERLEVEL" val="1_1"/>
  <p:tag name="KSO_WM_TAG_VERSION" val="1.0"/>
  <p:tag name="KSO_WM_BEAUTIFY_FLAG" val="#wm#"/>
</p:tagLst>
</file>

<file path=ppt/tags/tag116.xml><?xml version="1.0" encoding="utf-8"?>
<p:tagLst xmlns:p="http://schemas.openxmlformats.org/presentationml/2006/main">
  <p:tag name="KSO_WM_BEAUTIFY_FLAG" val="#wm#"/>
  <p:tag name="KSO_WM_TEMPLATE_CATEGORY" val="custom"/>
  <p:tag name="KSO_WM_TEMPLATE_INDEX" val="20205176"/>
</p:tagLst>
</file>

<file path=ppt/tags/tag117.xml><?xml version="1.0" encoding="utf-8"?>
<p:tagLst xmlns:p="http://schemas.openxmlformats.org/presentationml/2006/main">
  <p:tag name="KSO_WM_UNIT_PRESET_TEXT" val="点击此处添加正文，请言简意赅的阐述您的观点。"/>
  <p:tag name="KSO_WM_UNIT_NOCLEAR" val="0"/>
  <p:tag name="KSO_WM_UNIT_VALUE" val="36"/>
  <p:tag name="KSO_WM_UNIT_HIGHLIGHT" val="0"/>
  <p:tag name="KSO_WM_UNIT_COMPATIBLE" val="0"/>
  <p:tag name="KSO_WM_UNIT_DIAGRAM_ISNUMVISUAL" val="0"/>
  <p:tag name="KSO_WM_UNIT_DIAGRAM_ISREFERUNIT" val="0"/>
  <p:tag name="KSO_WM_UNIT_TYPE" val="f"/>
  <p:tag name="KSO_WM_UNIT_INDEX" val="1"/>
  <p:tag name="KSO_WM_UNIT_ID" val="diagram20201600_1*f*1"/>
  <p:tag name="KSO_WM_TEMPLATE_CATEGORY" val="diagram"/>
  <p:tag name="KSO_WM_TEMPLATE_INDEX" val="20201600"/>
  <p:tag name="KSO_WM_UNIT_LAYERLEVEL" val="1"/>
  <p:tag name="KSO_WM_TAG_VERSION" val="1.0"/>
  <p:tag name="KSO_WM_BEAUTIFY_FLAG" val="#wm#"/>
  <p:tag name="KSO_WM_UNIT_DEFAULT_FONT" val="0;0;0"/>
  <p:tag name="KSO_WM_UNIT_BLOCK" val="0"/>
  <p:tag name="KSO_WM_UNIT_PLACING_PICTURE" val="43635.6371685417"/>
  <p:tag name="KSO_WM_UNIT_TEXT_FILL_FORE_SCHEMECOLOR_INDEX_BRIGHTNESS" val="0.25"/>
  <p:tag name="KSO_WM_UNIT_TEXT_FILL_FORE_SCHEMECOLOR_INDEX" val="13"/>
  <p:tag name="KSO_WM_UNIT_TEXT_FILL_TYPE" val="1"/>
  <p:tag name="KSO_WM_UNIT_SMARTLAYOUT_COMPRESS_INFO" val="{&#10;    &quot;id&quot;: &quot;2022-02-17T11:36:44&quot;,&#10;    &quot;max&quot;: 1.0499212598425167,&#10;    &quot;topChanged&quot;: 0.1292851113943716&#10;}&#10;"/>
</p:tagLst>
</file>

<file path=ppt/tags/tag118.xml><?xml version="1.0" encoding="utf-8"?>
<p:tagLst xmlns:p="http://schemas.openxmlformats.org/presentationml/2006/main">
  <p:tag name="KSO_WM_BEAUTIFY_FLAG" val="#wm#"/>
  <p:tag name="KSO_WM_TEMPLATE_CATEGORY" val="custom"/>
  <p:tag name="KSO_WM_TEMPLATE_INDEX" val="20205176"/>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2890_1*a*1"/>
  <p:tag name="KSO_WM_TEMPLATE_CATEGORY" val="diagram"/>
  <p:tag name="KSO_WM_TEMPLATE_INDEX" val="2021289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40cbed385441cb8bb854fdb404afb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true},&quot;whChangeMode&quot;:0}"/>
  <p:tag name="KSO_WM_UNIT_SM_LIMIT_TYPE" val="2"/>
  <p:tag name="KSO_WM_CHIP_FILLAREA_FILL_RULE" val="{&quot;fill_align&quot;:&quot;lm&quot;,&quot;fill_mode&quot;:&quot;full&quot;,&quot;sacle_strategy&quot;:&quot;smart&quot;}"/>
  <p:tag name="KSO_WM_ASSEMBLE_CHIP_INDEX" val="0eda5f51e9b2451188f786c5ba476474"/>
  <p:tag name="KSO_WM_UNIT_TEXT_FILL_FORE_SCHEMECOLOR_INDEX_BRIGHTNESS" val="0"/>
  <p:tag name="KSO_WM_UNIT_TEXT_FILL_FORE_SCHEMECOLOR_INDEX" val="13"/>
  <p:tag name="KSO_WM_UNIT_TEXT_FILL_TYPE" val="1"/>
  <p:tag name="KSO_WM_TEMPLATE_ASSEMBLE_XID" val="60656efa4054ed1e2fb801af"/>
  <p:tag name="KSO_WM_TEMPLATE_ASSEMBLE_GROUPID" val="60656efa4054ed1e2fb801af"/>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5"/>
  <p:tag name="KSO_WM_UNIT_ID" val="diagram20210825_1*l_h_i*1_2_5"/>
  <p:tag name="KSO_WM_TEMPLATE_CATEGORY" val="diagram"/>
  <p:tag name="KSO_WM_TEMPLATE_INDEX" val="20210825"/>
  <p:tag name="KSO_WM_UNIT_LAYERLEVEL" val="1_1_1"/>
  <p:tag name="KSO_WM_TAG_VERSION" val="1.0"/>
  <p:tag name="KSO_WM_BEAUTIFY_FLAG" val="#wm#"/>
  <p:tag name="KSO_WM_UNIT_USESOURCEFORMAT_APPLY" val="1"/>
  <p:tag name="KSO_WM_UNIT_TEXT_FILL_FORE_SCHEMECOLOR_INDEX" val="2"/>
  <p:tag name="KSO_WM_UNIT_TEX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1"/>
  <p:tag name="KSO_WM_UNIT_ID" val="diagram20210825_1*l_h_i*1_2_1"/>
  <p:tag name="KSO_WM_TEMPLATE_CATEGORY" val="diagram"/>
  <p:tag name="KSO_WM_TEMPLATE_INDEX" val="2021082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2"/>
  <p:tag name="KSO_WM_UNIT_ID" val="diagram20210825_1*l_h_i*1_2_2"/>
  <p:tag name="KSO_WM_TEMPLATE_CATEGORY" val="diagram"/>
  <p:tag name="KSO_WM_TEMPLATE_INDEX" val="2021082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3"/>
  <p:tag name="KSO_WM_UNIT_ID" val="diagram20210825_1*l_h_i*1_2_3"/>
  <p:tag name="KSO_WM_TEMPLATE_CATEGORY" val="diagram"/>
  <p:tag name="KSO_WM_TEMPLATE_INDEX" val="2021082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5"/>
  <p:tag name="KSO_WM_UNIT_ID" val="diagram20210825_1*l_h_i*1_1_5"/>
  <p:tag name="KSO_WM_TEMPLATE_CATEGORY" val="diagram"/>
  <p:tag name="KSO_WM_TEMPLATE_INDEX" val="20210825"/>
  <p:tag name="KSO_WM_UNIT_LAYERLEVEL" val="1_1_1"/>
  <p:tag name="KSO_WM_TAG_VERSION" val="1.0"/>
  <p:tag name="KSO_WM_BEAUTIFY_FLAG" val="#wm#"/>
  <p:tag name="KSO_WM_UNIT_USESOURCEFORMAT_APPLY" val="1"/>
  <p:tag name="KSO_WM_UNIT_TEXT_FILL_FORE_SCHEMECOLOR_INDEX" val="2"/>
  <p:tag name="KSO_WM_UNIT_TEX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1"/>
  <p:tag name="KSO_WM_UNIT_ID" val="diagram20210825_1*l_h_i*1_1_1"/>
  <p:tag name="KSO_WM_TEMPLATE_CATEGORY" val="diagram"/>
  <p:tag name="KSO_WM_TEMPLATE_INDEX" val="2021082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2"/>
  <p:tag name="KSO_WM_UNIT_ID" val="diagram20210825_1*l_h_i*1_1_2"/>
  <p:tag name="KSO_WM_TEMPLATE_CATEGORY" val="diagram"/>
  <p:tag name="KSO_WM_TEMPLATE_INDEX" val="2021082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3"/>
  <p:tag name="KSO_WM_UNIT_ID" val="diagram20210825_1*l_h_i*1_1_3"/>
  <p:tag name="KSO_WM_TEMPLATE_CATEGORY" val="diagram"/>
  <p:tag name="KSO_WM_TEMPLATE_INDEX" val="2021082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9.xml><?xml version="1.0" encoding="utf-8"?>
<p:tagLst xmlns:p="http://schemas.openxmlformats.org/presentationml/2006/main">
  <p:tag name="KSO_WM_UNIT_SUBTYPE" val="a"/>
  <p:tag name="KSO_WM_UNIT_PRESET_TEXT" val="单击添加文本"/>
  <p:tag name="KSO_WM_UNIT_NOCLEAR" val="0"/>
  <p:tag name="KSO_WM_UNIT_VALUE" val="6"/>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f"/>
  <p:tag name="KSO_WM_UNIT_INDEX" val="1_1_1"/>
  <p:tag name="KSO_WM_UNIT_ID" val="diagram20210825_1*l_h_f*1_1_1"/>
  <p:tag name="KSO_WM_TEMPLATE_CATEGORY" val="diagram"/>
  <p:tag name="KSO_WM_TEMPLATE_INDEX" val="2021082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SUBTYPE" val="a"/>
  <p:tag name="KSO_WM_UNIT_PRESET_TEXT" val="单击添加文本"/>
  <p:tag name="KSO_WM_UNIT_NOCLEAR" val="0"/>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f"/>
  <p:tag name="KSO_WM_UNIT_INDEX" val="1_2_1"/>
  <p:tag name="KSO_WM_UNIT_ID" val="diagram20210825_1*l_h_f*1_2_1"/>
  <p:tag name="KSO_WM_TEMPLATE_CATEGORY" val="diagram"/>
  <p:tag name="KSO_WM_TEMPLATE_INDEX" val="2021082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4"/>
  <p:tag name="KSO_WM_UNIT_ID" val="diagram20210825_1*l_h_i*1_1_4"/>
  <p:tag name="KSO_WM_TEMPLATE_CATEGORY" val="diagram"/>
  <p:tag name="KSO_WM_TEMPLATE_INDEX" val="20210825"/>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4"/>
  <p:tag name="KSO_WM_UNIT_ID" val="diagram20210825_1*l_h_i*1_2_4"/>
  <p:tag name="KSO_WM_TEMPLATE_CATEGORY" val="diagram"/>
  <p:tag name="KSO_WM_TEMPLATE_INDEX" val="20210825"/>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3.xml><?xml version="1.0" encoding="utf-8"?>
<p:tagLst xmlns:p="http://schemas.openxmlformats.org/presentationml/2006/main">
  <p:tag name="KSO_WM_BEAUTIFY_FLAG" val="#wm#"/>
  <p:tag name="KSO_WM_TEMPLATE_CATEGORY" val="custom"/>
  <p:tag name="KSO_WM_TEMPLATE_INDEX" val="20205176"/>
</p:tagLst>
</file>

<file path=ppt/tags/tag134.xml><?xml version="1.0" encoding="utf-8"?>
<p:tagLst xmlns:p="http://schemas.openxmlformats.org/presentationml/2006/main">
  <p:tag name="KSO_WM_UNIT_VALUE" val="1438*1777"/>
  <p:tag name="KSO_WM_UNIT_HIGHLIGHT" val="0"/>
  <p:tag name="KSO_WM_UNIT_COMPATIBLE" val="0"/>
  <p:tag name="KSO_WM_UNIT_DIAGRAM_ISNUMVISUAL" val="0"/>
  <p:tag name="KSO_WM_UNIT_DIAGRAM_ISREFERUNIT" val="0"/>
  <p:tag name="KSO_WM_UNIT_TYPE" val="d"/>
  <p:tag name="KSO_WM_UNIT_INDEX" val="1"/>
  <p:tag name="KSO_WM_UNIT_ID" val="diagram20215179_1*d*1"/>
  <p:tag name="KSO_WM_TEMPLATE_CATEGORY" val="diagram"/>
  <p:tag name="KSO_WM_TEMPLATE_INDEX" val="20215179"/>
  <p:tag name="KSO_WM_UNIT_LAYERLEVEL" val="1"/>
  <p:tag name="KSO_WM_TAG_VERSION" val="1.0"/>
  <p:tag name="KSO_WM_BEAUTIFY_FLAG" val="#wm#"/>
  <p:tag name="KSO_WM_CHIP_GROUPID" val="5e7310da9a230a26b9e88a19"/>
  <p:tag name="KSO_WM_CHIP_XID" val="5e7310da9a230a26b9e88a1a"/>
  <p:tag name="KSO_WM_UNIT_DEC_AREA_ID" val="91c3901f72f34f20974a6108e1b3eae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b835ec9dc52415899a842e53c08d3d6"/>
  <p:tag name="KSO_WM_UNIT_SUPPORT_UNIT_TYPE" val="[&quot;l&quot;,&quot;m&quot;,&quot;n&quot;,&quot;o&quot;,&quot;p&quot;,&quot;q&quot;,&quot;r&quot;,&quot;δ&quot;,&quot;ε&quot;,&quot;ζ&quot;,&quot;η&quot;,&quot;d&quot;,&quot;α&quot;,&quot;β&quot;,&quot;θ&quot;]"/>
  <p:tag name="KSO_WM_TEMPLATE_ASSEMBLE_XID" val="60656fa54054ed1e2fb80e1e"/>
  <p:tag name="KSO_WM_TEMPLATE_ASSEMBLE_GROUPID" val="60656fa54054ed1e2fb80e1e"/>
  <p:tag name="KSO_WM_UNIT_PICTURE_CLIP_FLAG" val="0"/>
</p:tagLst>
</file>

<file path=ppt/tags/tag135.xml><?xml version="1.0" encoding="utf-8"?>
<p:tagLst xmlns:p="http://schemas.openxmlformats.org/presentationml/2006/main">
  <p:tag name="KSO_WM_UNIT_VALUE" val="677*1269"/>
  <p:tag name="KSO_WM_UNIT_HIGHLIGHT" val="0"/>
  <p:tag name="KSO_WM_UNIT_COMPATIBLE" val="0"/>
  <p:tag name="KSO_WM_UNIT_DIAGRAM_ISNUMVISUAL" val="0"/>
  <p:tag name="KSO_WM_UNIT_DIAGRAM_ISREFERUNIT" val="0"/>
  <p:tag name="KSO_WM_UNIT_TYPE" val="d"/>
  <p:tag name="KSO_WM_UNIT_INDEX" val="2"/>
  <p:tag name="KSO_WM_UNIT_ID" val="diagram20215179_1*d*2"/>
  <p:tag name="KSO_WM_TEMPLATE_CATEGORY" val="diagram"/>
  <p:tag name="KSO_WM_TEMPLATE_INDEX" val="20215179"/>
  <p:tag name="KSO_WM_UNIT_LAYERLEVEL" val="1"/>
  <p:tag name="KSO_WM_TAG_VERSION" val="1.0"/>
  <p:tag name="KSO_WM_BEAUTIFY_FLAG" val="#wm#"/>
  <p:tag name="KSO_WM_CHIP_GROUPID" val="5e7310da9a230a26b9e88a19"/>
  <p:tag name="KSO_WM_CHIP_XID" val="5e7310da9a230a26b9e88a1a"/>
  <p:tag name="KSO_WM_UNIT_DEC_AREA_ID" val="1499d7604b5c4add90c73d95081f38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7a3636e0fa945c09673e48764145c22"/>
  <p:tag name="KSO_WM_UNIT_SUPPORT_UNIT_TYPE" val="[&quot;d&quot;,&quot;β&quot;]"/>
  <p:tag name="KSO_WM_TEMPLATE_ASSEMBLE_XID" val="60656fa54054ed1e2fb80e1e"/>
  <p:tag name="KSO_WM_TEMPLATE_ASSEMBLE_GROUPID" val="60656fa54054ed1e2fb80e1e"/>
  <p:tag name="KSO_WM_UNIT_PICTURE_CLIP_FLAG" val="0"/>
</p:tagLst>
</file>

<file path=ppt/tags/tag13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179_1*f*1"/>
  <p:tag name="KSO_WM_TEMPLATE_CATEGORY" val="diagram"/>
  <p:tag name="KSO_WM_TEMPLATE_INDEX" val="20215179"/>
  <p:tag name="KSO_WM_UNIT_LAYERLEVEL" val="1"/>
  <p:tag name="KSO_WM_TAG_VERSION" val="1.0"/>
  <p:tag name="KSO_WM_BEAUTIFY_FLAG" val="#wm#"/>
  <p:tag name="KSO_WM_UNIT_DEFAULT_FONT" val="14;20;2"/>
  <p:tag name="KSO_WM_UNIT_BLOCK" val="0"/>
  <p:tag name="KSO_WM_UNIT_VALUE" val="108"/>
  <p:tag name="KSO_WM_UNIT_SHOW_EDIT_AREA_INDICATION" val="1"/>
  <p:tag name="KSO_WM_CHIP_GROUPID" val="5e6b05596848fb12bee65ac8"/>
  <p:tag name="KSO_WM_CHIP_XID" val="5e6b05596848fb12bee65aca"/>
  <p:tag name="KSO_WM_UNIT_DEC_AREA_ID" val="5ddea926434f40f397586057c3b82c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4f22f4c22184aaca311b2c4ccc1faca"/>
  <p:tag name="KSO_WM_UNIT_SUPPORT_UNIT_TYPE" val="[&quot;d&quot;,&quot;β&quot;]"/>
  <p:tag name="KSO_WM_UNIT_TEXT_FILL_FORE_SCHEMECOLOR_INDEX_BRIGHTNESS" val="0.25"/>
  <p:tag name="KSO_WM_UNIT_TEXT_FILL_FORE_SCHEMECOLOR_INDEX" val="13"/>
  <p:tag name="KSO_WM_UNIT_TEXT_FILL_TYPE" val="1"/>
  <p:tag name="KSO_WM_TEMPLATE_ASSEMBLE_XID" val="60656fa54054ed1e2fb80e1e"/>
  <p:tag name="KSO_WM_TEMPLATE_ASSEMBLE_GROUPID" val="60656fa54054ed1e2fb80e1e"/>
</p:tagLst>
</file>

<file path=ppt/tags/tag137.xml><?xml version="1.0" encoding="utf-8"?>
<p:tagLst xmlns:p="http://schemas.openxmlformats.org/presentationml/2006/main">
  <p:tag name="KSO_WM_BEAUTIFY_FLAG" val="#wm#"/>
  <p:tag name="KSO_WM_TEMPLATE_CATEGORY" val="custom"/>
  <p:tag name="KSO_WM_TEMPLATE_INDEX" val="20205176"/>
</p:tagLst>
</file>

<file path=ppt/tags/tag138.xml><?xml version="1.0" encoding="utf-8"?>
<p:tagLst xmlns:p="http://schemas.openxmlformats.org/presentationml/2006/main">
  <p:tag name="KSO_WM_BEAUTIFY_FLAG" val="#wm#"/>
  <p:tag name="KSO_WM_TEMPLATE_CATEGORY" val="custom"/>
  <p:tag name="KSO_WM_TEMPLATE_INDEX" val="20205176"/>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046_4*l_h_i*1_2_4"/>
  <p:tag name="KSO_WM_TEMPLATE_CATEGORY" val="diagram"/>
  <p:tag name="KSO_WM_TEMPLATE_INDEX" val="20228046"/>
  <p:tag name="KSO_WM_UNIT_LAYERLEVEL" val="1_1_1"/>
  <p:tag name="KSO_WM_TAG_VERSION" val="1.0"/>
  <p:tag name="KSO_WM_BEAUTIFY_FLAG" val="#wm#"/>
  <p:tag name="KSO_WM_UNIT_LINE_FORE_SCHEMECOLOR_INDEX" val="6"/>
  <p:tag name="KSO_WM_UNIT_LINE_FILL_TYPE" val="2"/>
  <p:tag name="KSO_WM_UNIT_SHADOW_SCHEMECOLOR_INDEX" val="13"/>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046_4*l_h_i*1_1_4"/>
  <p:tag name="KSO_WM_TEMPLATE_CATEGORY" val="diagram"/>
  <p:tag name="KSO_WM_TEMPLATE_INDEX" val="20228046"/>
  <p:tag name="KSO_WM_UNIT_LAYERLEVEL" val="1_1_1"/>
  <p:tag name="KSO_WM_TAG_VERSION" val="1.0"/>
  <p:tag name="KSO_WM_BEAUTIFY_FLAG" val="#wm#"/>
  <p:tag name="KSO_WM_UNIT_LINE_FORE_SCHEMECOLOR_INDEX" val="5"/>
  <p:tag name="KSO_WM_UNIT_LINE_FILL_TYPE" val="2"/>
  <p:tag name="KSO_WM_UNIT_SHADOW_SCHEMECOLOR_INDEX" val="13"/>
  <p:tag name="KSO_WM_UNIT_TEXT_FILL_FORE_SCHEMECOLOR_INDEX" val="2"/>
  <p:tag name="KSO_WM_UNIT_TEXT_FILL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046_4*l_h_i*1_4_4"/>
  <p:tag name="KSO_WM_TEMPLATE_CATEGORY" val="diagram"/>
  <p:tag name="KSO_WM_TEMPLATE_INDEX" val="20228046"/>
  <p:tag name="KSO_WM_UNIT_LAYERLEVEL" val="1_1_1"/>
  <p:tag name="KSO_WM_TAG_VERSION" val="1.0"/>
  <p:tag name="KSO_WM_BEAUTIFY_FLAG" val="#wm#"/>
  <p:tag name="KSO_WM_UNIT_LINE_FORE_SCHEMECOLOR_INDEX" val="8"/>
  <p:tag name="KSO_WM_UNIT_LINE_FILL_TYPE" val="2"/>
  <p:tag name="KSO_WM_UNIT_SHADOW_SCHEMECOLOR_INDEX" val="13"/>
  <p:tag name="KSO_WM_UNIT_TEXT_FILL_FORE_SCHEMECOLOR_INDEX" val="2"/>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046_4*l_h_i*1_3_4"/>
  <p:tag name="KSO_WM_TEMPLATE_CATEGORY" val="diagram"/>
  <p:tag name="KSO_WM_TEMPLATE_INDEX" val="20228046"/>
  <p:tag name="KSO_WM_UNIT_LAYERLEVEL" val="1_1_1"/>
  <p:tag name="KSO_WM_TAG_VERSION" val="1.0"/>
  <p:tag name="KSO_WM_BEAUTIFY_FLAG" val="#wm#"/>
  <p:tag name="KSO_WM_UNIT_LINE_FORE_SCHEMECOLOR_INDEX" val="7"/>
  <p:tag name="KSO_WM_UNIT_LINE_FILL_TYPE" val="2"/>
  <p:tag name="KSO_WM_UNIT_SHADOW_SCHEMECOLOR_INDEX" val="13"/>
  <p:tag name="KSO_WM_UNIT_TEXT_FILL_FORE_SCHEMECOLOR_INDEX" val="2"/>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46_4*l_h_i*1_1_1"/>
  <p:tag name="KSO_WM_TEMPLATE_CATEGORY" val="diagram"/>
  <p:tag name="KSO_WM_TEMPLATE_INDEX" val="20228046"/>
  <p:tag name="KSO_WM_UNIT_LAYERLEVEL" val="1_1_1"/>
  <p:tag name="KSO_WM_TAG_VERSION" val="1.0"/>
  <p:tag name="KSO_WM_BEAUTIFY_FLAG" val="#wm#"/>
  <p:tag name="KSO_WM_UNIT_FILL_FORE_SCHEMECOLOR_INDEX" val="5"/>
  <p:tag name="KSO_WM_UNIT_FILL_TYPE" val="1"/>
  <p:tag name="KSO_WM_UNIT_SHADOW_SCHEMECOLOR_INDEX" val="13"/>
  <p:tag name="KSO_WM_UNIT_TEXT_FILL_FORE_SCHEMECOLOR_INDEX" val="2"/>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046_4*l_h_i*1_2_1"/>
  <p:tag name="KSO_WM_TEMPLATE_CATEGORY" val="diagram"/>
  <p:tag name="KSO_WM_TEMPLATE_INDEX" val="20228046"/>
  <p:tag name="KSO_WM_UNIT_LAYERLEVEL" val="1_1_1"/>
  <p:tag name="KSO_WM_TAG_VERSION" val="1.0"/>
  <p:tag name="KSO_WM_BEAUTIFY_FLAG" val="#wm#"/>
  <p:tag name="KSO_WM_UNIT_FILL_FORE_SCHEMECOLOR_INDEX" val="6"/>
  <p:tag name="KSO_WM_UNIT_FILL_TYPE" val="1"/>
  <p:tag name="KSO_WM_UNIT_SHADOW_SCHEMECOLOR_INDEX" val="13"/>
  <p:tag name="KSO_WM_UNIT_TEXT_FILL_FORE_SCHEMECOLOR_INDEX" val="2"/>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046_4*l_h_i*1_4_1"/>
  <p:tag name="KSO_WM_TEMPLATE_CATEGORY" val="diagram"/>
  <p:tag name="KSO_WM_TEMPLATE_INDEX" val="20228046"/>
  <p:tag name="KSO_WM_UNIT_LAYERLEVEL" val="1_1_1"/>
  <p:tag name="KSO_WM_TAG_VERSION" val="1.0"/>
  <p:tag name="KSO_WM_BEAUTIFY_FLAG" val="#wm#"/>
  <p:tag name="KSO_WM_UNIT_FILL_FORE_SCHEMECOLOR_INDEX" val="6"/>
  <p:tag name="KSO_WM_UNIT_FILL_TYPE" val="1"/>
  <p:tag name="KSO_WM_UNIT_SHADOW_SCHEMECOLOR_INDEX" val="13"/>
  <p:tag name="KSO_WM_UNIT_TEXT_FILL_FORE_SCHEMECOLOR_INDEX" val="2"/>
  <p:tag name="KSO_WM_UNIT_TEXT_FILL_TYPE"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046_4*l_h_i*1_3_1"/>
  <p:tag name="KSO_WM_TEMPLATE_CATEGORY" val="diagram"/>
  <p:tag name="KSO_WM_TEMPLATE_INDEX" val="20228046"/>
  <p:tag name="KSO_WM_UNIT_LAYERLEVEL" val="1_1_1"/>
  <p:tag name="KSO_WM_TAG_VERSION" val="1.0"/>
  <p:tag name="KSO_WM_BEAUTIFY_FLAG" val="#wm#"/>
  <p:tag name="KSO_WM_UNIT_FILL_FORE_SCHEMECOLOR_INDEX" val="7"/>
  <p:tag name="KSO_WM_UNIT_FILL_TYPE" val="1"/>
  <p:tag name="KSO_WM_UNIT_SHADOW_SCHEMECOLOR_INDEX" val="13"/>
  <p:tag name="KSO_WM_UNIT_TEXT_FILL_FORE_SCHEMECOLOR_INDEX" val="2"/>
  <p:tag name="KSO_WM_UNIT_TEXT_FILL_TYPE"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2"/>
  <p:tag name="KSO_WM_UNIT_ID" val="diagram20228046_4*l_h_i*1_2_2"/>
  <p:tag name="KSO_WM_TEMPLATE_CATEGORY" val="diagram"/>
  <p:tag name="KSO_WM_TEMPLATE_INDEX" val="20228046"/>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228046_4*l_h_i*1_1_2"/>
  <p:tag name="KSO_WM_TEMPLATE_CATEGORY" val="diagram"/>
  <p:tag name="KSO_WM_TEMPLATE_INDEX" val="20228046"/>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2"/>
  <p:tag name="KSO_WM_UNIT_ID" val="diagram20228046_4*l_h_i*1_3_2"/>
  <p:tag name="KSO_WM_TEMPLATE_CATEGORY" val="diagram"/>
  <p:tag name="KSO_WM_TEMPLATE_INDEX" val="20228046"/>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2"/>
  <p:tag name="KSO_WM_UNIT_ID" val="diagram20228046_4*l_h_i*1_4_2"/>
  <p:tag name="KSO_WM_TEMPLATE_CATEGORY" val="diagram"/>
  <p:tag name="KSO_WM_TEMPLATE_INDEX" val="20228046"/>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2"/>
  <p:tag name="KSO_WM_UNIT_TEXT_FILL_TYP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228046_4*l_h_i*1_2_3"/>
  <p:tag name="KSO_WM_TEMPLATE_CATEGORY" val="diagram"/>
  <p:tag name="KSO_WM_TEMPLATE_INDEX" val="20228046"/>
  <p:tag name="KSO_WM_UNIT_LAYERLEVEL" val="1_1_1"/>
  <p:tag name="KSO_WM_TAG_VERSION" val="1.0"/>
  <p:tag name="KSO_WM_BEAUTIFY_FLAG" val="#wm#"/>
  <p:tag name="KSO_WM_UNIT_TEXT_FILL_FORE_SCHEMECOLOR_INDEX" val="6"/>
  <p:tag name="KSO_WM_UNIT_TEXT_FILL_TYPE"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228046_4*l_h_i*1_1_3"/>
  <p:tag name="KSO_WM_TEMPLATE_CATEGORY" val="diagram"/>
  <p:tag name="KSO_WM_TEMPLATE_INDEX" val="20228046"/>
  <p:tag name="KSO_WM_UNIT_LAYERLEVEL" val="1_1_1"/>
  <p:tag name="KSO_WM_TAG_VERSION" val="1.0"/>
  <p:tag name="KSO_WM_BEAUTIFY_FLAG" val="#wm#"/>
  <p:tag name="KSO_WM_UNIT_TEXT_FILL_FORE_SCHEMECOLOR_INDEX" val="5"/>
  <p:tag name="KSO_WM_UNIT_TEXT_FILL_TYPE"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228046_4*l_h_i*1_3_3"/>
  <p:tag name="KSO_WM_TEMPLATE_CATEGORY" val="diagram"/>
  <p:tag name="KSO_WM_TEMPLATE_INDEX" val="20228046"/>
  <p:tag name="KSO_WM_UNIT_LAYERLEVEL" val="1_1_1"/>
  <p:tag name="KSO_WM_TAG_VERSION" val="1.0"/>
  <p:tag name="KSO_WM_BEAUTIFY_FLAG" val="#wm#"/>
  <p:tag name="KSO_WM_UNIT_TEXT_FILL_FORE_SCHEMECOLOR_INDEX" val="7"/>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228046_4*l_h_i*1_4_3"/>
  <p:tag name="KSO_WM_TEMPLATE_CATEGORY" val="diagram"/>
  <p:tag name="KSO_WM_TEMPLATE_INDEX" val="20228046"/>
  <p:tag name="KSO_WM_UNIT_LAYERLEVEL" val="1_1_1"/>
  <p:tag name="KSO_WM_TAG_VERSION" val="1.0"/>
  <p:tag name="KSO_WM_BEAUTIFY_FLAG" val="#wm#"/>
  <p:tag name="KSO_WM_UNIT_TEXT_FILL_FORE_SCHEMECOLOR_INDEX" val="8"/>
  <p:tag name="KSO_WM_UNIT_TEXT_FILL_TYPE" val="1"/>
</p:tagLst>
</file>

<file path=ppt/tags/tag15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046_4*l_h_a*1_1_1"/>
  <p:tag name="KSO_WM_TEMPLATE_CATEGORY" val="diagram"/>
  <p:tag name="KSO_WM_TEMPLATE_INDEX" val="20228046"/>
  <p:tag name="KSO_WM_UNIT_LAYERLEVEL" val="1_1_1"/>
  <p:tag name="KSO_WM_TAG_VERSION" val="1.0"/>
  <p:tag name="KSO_WM_BEAUTIFY_FLAG" val="#wm#"/>
  <p:tag name="KSO_WM_UNIT_TEXT_FILL_FORE_SCHEMECOLOR_INDEX" val="14"/>
  <p:tag name="KSO_WM_UNIT_TEXT_FILL_TYPE" val="1"/>
</p:tagLst>
</file>

<file path=ppt/tags/tag15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046_4*l_h_a*1_3_1"/>
  <p:tag name="KSO_WM_TEMPLATE_CATEGORY" val="diagram"/>
  <p:tag name="KSO_WM_TEMPLATE_INDEX" val="20228046"/>
  <p:tag name="KSO_WM_UNIT_LAYERLEVEL" val="1_1_1"/>
  <p:tag name="KSO_WM_TAG_VERSION" val="1.0"/>
  <p:tag name="KSO_WM_BEAUTIFY_FLAG" val="#wm#"/>
  <p:tag name="KSO_WM_UNIT_VALUE" val="7"/>
  <p:tag name="KSO_WM_UNIT_TEXT_FILL_FORE_SCHEMECOLOR_INDEX" val="14"/>
  <p:tag name="KSO_WM_UNIT_TEXT_FILL_TYPE" val="1"/>
</p:tagLst>
</file>

<file path=ppt/tags/tag15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046_4*l_h_a*1_2_1"/>
  <p:tag name="KSO_WM_TEMPLATE_CATEGORY" val="diagram"/>
  <p:tag name="KSO_WM_TEMPLATE_INDEX" val="20228046"/>
  <p:tag name="KSO_WM_UNIT_LAYERLEVEL" val="1_1_1"/>
  <p:tag name="KSO_WM_TAG_VERSION" val="1.0"/>
  <p:tag name="KSO_WM_BEAUTIFY_FLAG" val="#wm#"/>
  <p:tag name="KSO_WM_UNIT_TEXT_FILL_FORE_SCHEMECOLOR_INDEX" val="14"/>
  <p:tag name="KSO_WM_UNIT_TEXT_FILL_TYPE" val="1"/>
</p:tagLst>
</file>

<file path=ppt/tags/tag15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8046_4*l_h_a*1_4_1"/>
  <p:tag name="KSO_WM_TEMPLATE_CATEGORY" val="diagram"/>
  <p:tag name="KSO_WM_TEMPLATE_INDEX" val="20228046"/>
  <p:tag name="KSO_WM_UNIT_LAYERLEVEL" val="1_1_1"/>
  <p:tag name="KSO_WM_TAG_VERSION" val="1.0"/>
  <p:tag name="KSO_WM_BEAUTIFY_FLAG" val="#wm#"/>
  <p:tag name="KSO_WM_UNIT_TEXT_FILL_FORE_SCHEMECOLOR_INDEX" val="14"/>
  <p:tag name="KSO_WM_UNIT_TEXT_FILL_TYPE"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228046_4*i*2"/>
  <p:tag name="KSO_WM_TEMPLATE_CATEGORY" val="diagram"/>
  <p:tag name="KSO_WM_TEMPLATE_INDEX" val="20228046"/>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176"/>
</p:tagLst>
</file>

<file path=ppt/tags/tag161.xml><?xml version="1.0" encoding="utf-8"?>
<p:tagLst xmlns:p="http://schemas.openxmlformats.org/presentationml/2006/main">
  <p:tag name="KSO_WM_UNIT_VALUE" val="719*931"/>
  <p:tag name="KSO_WM_UNIT_HIGHLIGHT" val="0"/>
  <p:tag name="KSO_WM_UNIT_COMPATIBLE" val="0"/>
  <p:tag name="KSO_WM_UNIT_DIAGRAM_ISNUMVISUAL" val="0"/>
  <p:tag name="KSO_WM_UNIT_DIAGRAM_ISREFERUNIT" val="0"/>
  <p:tag name="KSO_WM_UNIT_TYPE" val="d"/>
  <p:tag name="KSO_WM_UNIT_INDEX" val="2"/>
  <p:tag name="KSO_WM_UNIT_ID" val="diagram20212683_1*d*2"/>
  <p:tag name="KSO_WM_TEMPLATE_CATEGORY" val="diagram"/>
  <p:tag name="KSO_WM_TEMPLATE_INDEX" val="20212683"/>
  <p:tag name="KSO_WM_UNIT_LAYERLEVEL" val="1"/>
  <p:tag name="KSO_WM_TAG_VERSION" val="1.0"/>
  <p:tag name="KSO_WM_BEAUTIFY_FLAG" val="#wm#"/>
  <p:tag name="KSO_WM_CHIP_GROUPID" val="5e7310da9a230a26b9e88a19"/>
  <p:tag name="KSO_WM_CHIP_XID" val="5e7310da9a230a26b9e88a1a"/>
  <p:tag name="KSO_WM_UNIT_DEC_AREA_ID" val="43eaaf129fe44636baefb64316ebeaf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6196bca7ff004bed85b73eb90ee873c3"/>
  <p:tag name="KSO_WM_UNIT_SUPPORT_UNIT_TYPE" val="[&quot;d&quot;,&quot;α&quot;,&quot;β&quot;,&quot;θ&quot;]"/>
  <p:tag name="KSO_WM_TEMPLATE_ASSEMBLE_XID" val="60656f594054ed1e2fb80878"/>
  <p:tag name="KSO_WM_TEMPLATE_ASSEMBLE_GROUPID" val="60656f594054ed1e2fb80878"/>
  <p:tag name="KSO_WM_UNIT_PICTURE_CLIP_FLAG" val="0"/>
</p:tagLst>
</file>

<file path=ppt/tags/tag162.xml><?xml version="1.0" encoding="utf-8"?>
<p:tagLst xmlns:p="http://schemas.openxmlformats.org/presentationml/2006/main">
  <p:tag name="KSO_WM_UNIT_VALUE" val="635*1523"/>
  <p:tag name="KSO_WM_UNIT_HIGHLIGHT" val="0"/>
  <p:tag name="KSO_WM_UNIT_COMPATIBLE" val="0"/>
  <p:tag name="KSO_WM_UNIT_DIAGRAM_ISNUMVISUAL" val="0"/>
  <p:tag name="KSO_WM_UNIT_DIAGRAM_ISREFERUNIT" val="0"/>
  <p:tag name="KSO_WM_UNIT_TYPE" val="d"/>
  <p:tag name="KSO_WM_UNIT_INDEX" val="1"/>
  <p:tag name="KSO_WM_UNIT_ID" val="diagram20212462_1*d*1"/>
  <p:tag name="KSO_WM_TEMPLATE_CATEGORY" val="diagram"/>
  <p:tag name="KSO_WM_TEMPLATE_INDEX" val="20212462"/>
  <p:tag name="KSO_WM_UNIT_LAYERLEVEL" val="1"/>
  <p:tag name="KSO_WM_TAG_VERSION" val="1.0"/>
  <p:tag name="KSO_WM_BEAUTIFY_FLAG" val="#wm#"/>
  <p:tag name="KSO_WM_CHIP_GROUPID" val="5e7310da9a230a26b9e88a19"/>
  <p:tag name="KSO_WM_CHIP_XID" val="5e7310da9a230a26b9e88a1a"/>
  <p:tag name="KSO_WM_UNIT_DEC_AREA_ID" val="772e5ec0b585465383abdaf042f7842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630fb3c364940e88d89f75e9eedd3f9"/>
  <p:tag name="KSO_WM_TEMPLATE_ASSEMBLE_XID" val="60656f504054ed1e2fb807ac"/>
  <p:tag name="KSO_WM_TEMPLATE_ASSEMBLE_GROUPID" val="60656f504054ed1e2fb807ac"/>
  <p:tag name="KSO_WM_UNIT_PICTURE_CLIP_FLAG" val="0"/>
</p:tagLst>
</file>

<file path=ppt/tags/tag163.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462_1*a*1"/>
  <p:tag name="KSO_WM_TEMPLATE_CATEGORY" val="diagram"/>
  <p:tag name="KSO_WM_TEMPLATE_INDEX" val="2021246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06b521faae040428a4dd2a47741f10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fb78e35f8a479db8fc5e436d6a1afb"/>
  <p:tag name="KSO_WM_UNIT_TEXT_FILL_FORE_SCHEMECOLOR_INDEX_BRIGHTNESS" val="0"/>
  <p:tag name="KSO_WM_UNIT_TEXT_FILL_FORE_SCHEMECOLOR_INDEX" val="13"/>
  <p:tag name="KSO_WM_UNIT_TEXT_FILL_TYPE" val="1"/>
  <p:tag name="KSO_WM_TEMPLATE_ASSEMBLE_XID" val="60656f504054ed1e2fb807ac"/>
  <p:tag name="KSO_WM_TEMPLATE_ASSEMBLE_GROUPID" val="60656f504054ed1e2fb807ac"/>
</p:tagLst>
</file>

<file path=ppt/tags/tag164.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83_1*a*1"/>
  <p:tag name="KSO_WM_TEMPLATE_CATEGORY" val="diagram"/>
  <p:tag name="KSO_WM_TEMPLATE_INDEX" val="2021268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5ce857e0e27465d9cf8c240b2920c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b6bbdce04b4482fb9e11162531d5fbd"/>
  <p:tag name="KSO_WM_UNIT_TEXT_FILL_FORE_SCHEMECOLOR_INDEX_BRIGHTNESS" val="0"/>
  <p:tag name="KSO_WM_UNIT_TEXT_FILL_FORE_SCHEMECOLOR_INDEX" val="13"/>
  <p:tag name="KSO_WM_UNIT_TEXT_FILL_TYPE" val="1"/>
  <p:tag name="KSO_WM_TEMPLATE_ASSEMBLE_XID" val="60656f594054ed1e2fb80878"/>
  <p:tag name="KSO_WM_TEMPLATE_ASSEMBLE_GROUPID" val="60656f594054ed1e2fb80878"/>
</p:tagLst>
</file>

<file path=ppt/tags/tag165.xml><?xml version="1.0" encoding="utf-8"?>
<p:tagLst xmlns:p="http://schemas.openxmlformats.org/presentationml/2006/main">
  <p:tag name="KSO_WM_UNIT_ISCONTENTSTITLE" val="0"/>
  <p:tag name="KSO_WM_UNIT_PRESET_TEXT" val="点击此处添加&#10;适当长度的内容标题"/>
  <p:tag name="KSO_WM_UNIT_NOCLEAR" val="0"/>
  <p:tag name="KSO_WM_UNIT_VALUE" val="42"/>
  <p:tag name="KSO_WM_UNIT_HIGHLIGHT" val="0"/>
  <p:tag name="KSO_WM_UNIT_COMPATIBLE" val="0"/>
  <p:tag name="KSO_WM_UNIT_DIAGRAM_ISNUMVISUAL" val="0"/>
  <p:tag name="KSO_WM_UNIT_DIAGRAM_ISREFERUNIT" val="0"/>
  <p:tag name="KSO_WM_UNIT_TYPE" val="a"/>
  <p:tag name="KSO_WM_UNIT_INDEX" val="1"/>
  <p:tag name="KSO_WM_UNIT_ID" val="diagram20201605_1*a*1"/>
  <p:tag name="KSO_WM_TEMPLATE_CATEGORY" val="diagram"/>
  <p:tag name="KSO_WM_TEMPLATE_INDEX" val="2020160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166.xml><?xml version="1.0" encoding="utf-8"?>
<p:tagLst xmlns:p="http://schemas.openxmlformats.org/presentationml/2006/main">
  <p:tag name="KSO_WM_BEAUTIFY_FLAG" val="#wm#"/>
  <p:tag name="KSO_WM_TEMPLATE_CATEGORY" val="custom"/>
  <p:tag name="KSO_WM_TEMPLATE_INDEX" val="20205176"/>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
  <p:tag name="KSO_WM_UNIT_ID" val="diagram20168790_3*l_i*1_1"/>
  <p:tag name="KSO_WM_UNIT_LAYERLEVEL" val="1_1"/>
  <p:tag name="KSO_WM_DIAGRAM_GROUP_CODE" val="l1-1"/>
  <p:tag name="KSO_WM_UNIT_TEXT_FILL_FORE_SCHEMECOLOR_INDEX" val="14"/>
  <p:tag name="KSO_WM_UNIT_TEXT_FILL_TYPE" val="1"/>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2"/>
  <p:tag name="KSO_WM_UNIT_ID" val="diagram20168790_3*l_i*1_2"/>
  <p:tag name="KSO_WM_UNIT_LAYERLEVEL" val="1_1"/>
  <p:tag name="KSO_WM_DIAGRAM_GROUP_CODE" val="l1-1"/>
  <p:tag name="KSO_WM_UNIT_TEXT_FILL_FORE_SCHEMECOLOR_INDEX" val="14"/>
  <p:tag name="KSO_WM_UNIT_TEXT_FILL_TYPE" val="1"/>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3"/>
  <p:tag name="KSO_WM_UNIT_ID" val="diagram20168790_3*l_i*1_3"/>
  <p:tag name="KSO_WM_UNIT_LAYERLEVEL" val="1_1"/>
  <p:tag name="KSO_WM_DIAGRAM_GROUP_CODE" val="l1-1"/>
  <p:tag name="KSO_WM_UNIT_TEXT_FILL_FORE_SCHEMECOLOR_INDEX" val="14"/>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4"/>
  <p:tag name="KSO_WM_UNIT_ID" val="diagram20168790_3*l_i*1_4"/>
  <p:tag name="KSO_WM_UNIT_LAYERLEVEL" val="1_1"/>
  <p:tag name="KSO_WM_DIAGRAM_GROUP_CODE" val="l1-1"/>
  <p:tag name="KSO_WM_UNIT_TEXT_FILL_FORE_SCHEMECOLOR_INDEX" val="14"/>
  <p:tag name="KSO_WM_UNIT_TEXT_FILL_TYPE" val="1"/>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
  <p:tag name="KSO_WM_UNIT_ID" val="diagram20168790_3*l_i*1_5"/>
  <p:tag name="KSO_WM_UNIT_LAYERLEVEL" val="1_1"/>
  <p:tag name="KSO_WM_DIAGRAM_GROUP_CODE" val="l1-1"/>
  <p:tag name="KSO_WM_UNIT_TEXT_FILL_FORE_SCHEMECOLOR_INDEX" val="14"/>
  <p:tag name="KSO_WM_UNIT_TEXT_FILL_TYPE" val="1"/>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6"/>
  <p:tag name="KSO_WM_UNIT_ID" val="diagram20168790_3*l_i*1_6"/>
  <p:tag name="KSO_WM_UNIT_LAYERLEVEL" val="1_1"/>
  <p:tag name="KSO_WM_DIAGRAM_GROUP_CODE" val="l1-1"/>
  <p:tag name="KSO_WM_UNIT_TEXT_FILL_FORE_SCHEMECOLOR_INDEX" val="14"/>
  <p:tag name="KSO_WM_UNIT_TEXT_FILL_TYPE" val="1"/>
</p:tagLst>
</file>

<file path=ppt/tags/tag173.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7"/>
  <p:tag name="KSO_WM_UNIT_ID" val="diagram20168790_3*l_i*1_7"/>
  <p:tag name="KSO_WM_UNIT_LAYERLEVEL" val="1_1"/>
  <p:tag name="KSO_WM_DIAGRAM_GROUP_CODE" val="l1-1"/>
  <p:tag name="KSO_WM_UNIT_TEXT_FILL_FORE_SCHEMECOLOR_INDEX" val="14"/>
  <p:tag name="KSO_WM_UNIT_TEXT_FILL_TYPE" val="1"/>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8"/>
  <p:tag name="KSO_WM_UNIT_ID" val="diagram20168790_3*l_i*1_8"/>
  <p:tag name="KSO_WM_UNIT_LAYERLEVEL" val="1_1"/>
  <p:tag name="KSO_WM_DIAGRAM_GROUP_CODE" val="l1-1"/>
  <p:tag name="KSO_WM_UNIT_TEXT_FILL_FORE_SCHEMECOLOR_INDEX" val="14"/>
  <p:tag name="KSO_WM_UNIT_TEXT_FILL_TYPE"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9"/>
  <p:tag name="KSO_WM_UNIT_ID" val="diagram20168790_3*l_i*1_9"/>
  <p:tag name="KSO_WM_UNIT_LAYERLEVEL" val="1_1"/>
  <p:tag name="KSO_WM_DIAGRAM_GROUP_CODE" val="l1-1"/>
  <p:tag name="KSO_WM_UNIT_TEXT_FILL_FORE_SCHEMECOLOR_INDEX" val="14"/>
  <p:tag name="KSO_WM_UNIT_TEXT_FILL_TYPE" val="1"/>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0"/>
  <p:tag name="KSO_WM_UNIT_ID" val="diagram20168790_3*l_i*1_10"/>
  <p:tag name="KSO_WM_UNIT_LAYERLEVEL" val="1_1"/>
  <p:tag name="KSO_WM_DIAGRAM_GROUP_CODE" val="l1-1"/>
  <p:tag name="KSO_WM_UNIT_TEXT_FILL_FORE_SCHEMECOLOR_INDEX" val="14"/>
  <p:tag name="KSO_WM_UNIT_TEXT_FILL_TYPE" val="1"/>
</p:tagLst>
</file>

<file path=ppt/tags/tag17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1"/>
  <p:tag name="KSO_WM_UNIT_ID" val="diagram20168790_3*l_i*1_11"/>
  <p:tag name="KSO_WM_UNIT_LAYERLEVEL" val="1_1"/>
  <p:tag name="KSO_WM_DIAGRAM_GROUP_CODE" val="l1-1"/>
  <p:tag name="KSO_WM_UNIT_TEXT_FILL_FORE_SCHEMECOLOR_INDEX" val="14"/>
  <p:tag name="KSO_WM_UNIT_TEXT_FILL_TYPE" val="1"/>
</p:tagLst>
</file>

<file path=ppt/tags/tag17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2"/>
  <p:tag name="KSO_WM_UNIT_ID" val="diagram20168790_3*l_i*1_12"/>
  <p:tag name="KSO_WM_UNIT_LAYERLEVEL" val="1_1"/>
  <p:tag name="KSO_WM_DIAGRAM_GROUP_CODE" val="l1-1"/>
  <p:tag name="KSO_WM_UNIT_TEXT_FILL_FORE_SCHEMECOLOR_INDEX" val="14"/>
  <p:tag name="KSO_WM_UNIT_TEXT_FILL_TYPE" val="1"/>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1"/>
  <p:tag name="KSO_WM_UNIT_ID" val="diagram20168790_3*l_i*1_51"/>
  <p:tag name="KSO_WM_UNIT_LAYERLEVEL" val="1_1"/>
  <p:tag name="KSO_WM_DIAGRAM_GROUP_CODE" val="l1-1"/>
  <p:tag name="KSO_WM_UNIT_TEXT_FILL_FORE_SCHEMECOLOR_INDEX" val="14"/>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2"/>
  <p:tag name="KSO_WM_UNIT_ID" val="diagram20168790_3*l_i*1_52"/>
  <p:tag name="KSO_WM_UNIT_LAYERLEVEL" val="1_1"/>
  <p:tag name="KSO_WM_DIAGRAM_GROUP_CODE" val="l1-1"/>
  <p:tag name="KSO_WM_UNIT_TEXT_FILL_FORE_SCHEMECOLOR_INDEX" val="14"/>
  <p:tag name="KSO_WM_UNIT_TEXT_FILL_TYPE"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3"/>
  <p:tag name="KSO_WM_UNIT_ID" val="diagram20168790_3*l_i*1_53"/>
  <p:tag name="KSO_WM_UNIT_LAYERLEVEL" val="1_1"/>
  <p:tag name="KSO_WM_DIAGRAM_GROUP_CODE" val="l1-1"/>
  <p:tag name="KSO_WM_UNIT_TEXT_FILL_FORE_SCHEMECOLOR_INDEX" val="14"/>
  <p:tag name="KSO_WM_UNIT_TEXT_FILL_TYPE" val="1"/>
</p:tagLst>
</file>

<file path=ppt/tags/tag182.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4"/>
  <p:tag name="KSO_WM_UNIT_ID" val="diagram20168790_3*l_i*1_54"/>
  <p:tag name="KSO_WM_UNIT_LAYERLEVEL" val="1_1"/>
  <p:tag name="KSO_WM_DIAGRAM_GROUP_CODE" val="l1-1"/>
  <p:tag name="KSO_WM_UNIT_TEXT_FILL_FORE_SCHEMECOLOR_INDEX" val="14"/>
  <p:tag name="KSO_WM_UNIT_TEXT_FILL_TYPE" val="1"/>
</p:tagLst>
</file>

<file path=ppt/tags/tag183.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5"/>
  <p:tag name="KSO_WM_UNIT_ID" val="diagram20168790_3*l_i*1_55"/>
  <p:tag name="KSO_WM_UNIT_LAYERLEVEL" val="1_1"/>
  <p:tag name="KSO_WM_DIAGRAM_GROUP_CODE" val="l1-1"/>
  <p:tag name="KSO_WM_UNIT_TEXT_FILL_FORE_SCHEMECOLOR_INDEX" val="14"/>
  <p:tag name="KSO_WM_UNIT_TEXT_FILL_TYPE" val="1"/>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62"/>
  <p:tag name="KSO_WM_UNIT_ID" val="diagram20168790_3*l_i*1_62"/>
  <p:tag name="KSO_WM_UNIT_LAYERLEVEL" val="1_1"/>
  <p:tag name="KSO_WM_DIAGRAM_GROUP_CODE" val="l1-1"/>
  <p:tag name="KSO_WM_UNIT_TEXT_FILL_FORE_SCHEMECOLOR_INDEX" val="14"/>
  <p:tag name="KSO_WM_UNIT_TEXT_FILL_TYPE" val="1"/>
</p:tagLst>
</file>

<file path=ppt/tags/tag185.xml><?xml version="1.0" encoding="utf-8"?>
<p:tagLst xmlns:p="http://schemas.openxmlformats.org/presentationml/2006/main">
  <p:tag name="KSO_WM_BEAUTIFY_FLAG" val="#wm#"/>
  <p:tag name="KSO_WM_TEMPLATE_CATEGORY" val="custom"/>
  <p:tag name="KSO_WM_TEMPLATE_INDEX" val="20205176"/>
</p:tagLst>
</file>

<file path=ppt/tags/tag186.xml><?xml version="1.0" encoding="utf-8"?>
<p:tagLst xmlns:p="http://schemas.openxmlformats.org/presentationml/2006/main">
  <p:tag name="KSO_WM_BEAUTIFY_FLAG" val="#wm#"/>
  <p:tag name="KSO_WM_TEMPLATE_CATEGORY" val="custom"/>
  <p:tag name="KSO_WM_TEMPLATE_INDEX" val="20205176"/>
</p:tagLst>
</file>

<file path=ppt/tags/tag187.xml><?xml version="1.0" encoding="utf-8"?>
<p:tagLst xmlns:p="http://schemas.openxmlformats.org/presentationml/2006/main">
  <p:tag name="KSO_WM_UNIT_PLACING_PICTURE_USER_VIEWPORT" val="{&quot;height&quot;:8536.984251968504,&quot;width&quot;:12861.948031496062}"/>
</p:tagLst>
</file>

<file path=ppt/tags/tag188.xml><?xml version="1.0" encoding="utf-8"?>
<p:tagLst xmlns:p="http://schemas.openxmlformats.org/presentationml/2006/main">
  <p:tag name="KSO_WM_BEAUTIFY_FLAG" val="#wm#"/>
  <p:tag name="KSO_WM_TEMPLATE_CATEGORY" val="custom"/>
  <p:tag name="KSO_WM_TEMPLATE_INDEX" val="20205176"/>
</p:tagLst>
</file>

<file path=ppt/tags/tag189.xml><?xml version="1.0" encoding="utf-8"?>
<p:tagLst xmlns:p="http://schemas.openxmlformats.org/presentationml/2006/main">
  <p:tag name="KSO_WM_BEAUTIFY_FLAG" val="#wm#"/>
  <p:tag name="KSO_WM_TEMPLATE_CATEGORY" val="custom"/>
  <p:tag name="KSO_WM_TEMPLATE_INDEX" val="2020517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PLACING_PICTURE_USER_VIEWPORT" val="{&quot;height&quot;:8970,&quot;width&quot;:13455}"/>
</p:tagLst>
</file>

<file path=ppt/tags/tag191.xml><?xml version="1.0" encoding="utf-8"?>
<p:tagLst xmlns:p="http://schemas.openxmlformats.org/presentationml/2006/main">
  <p:tag name="KSO_WM_BEAUTIFY_FLAG" val="#wm#"/>
  <p:tag name="KSO_WM_TEMPLATE_CATEGORY" val="custom"/>
  <p:tag name="KSO_WM_TEMPLATE_INDEX" val="20205176"/>
</p:tagLst>
</file>

<file path=ppt/tags/tag192.xml><?xml version="1.0" encoding="utf-8"?>
<p:tagLst xmlns:p="http://schemas.openxmlformats.org/presentationml/2006/main">
  <p:tag name="KSO_WM_BEAUTIFY_FLAG" val="#wm#"/>
  <p:tag name="KSO_WM_TEMPLATE_CATEGORY" val="custom"/>
  <p:tag name="KSO_WM_TEMPLATE_INDEX" val="20205176"/>
</p:tagLst>
</file>

<file path=ppt/tags/tag193.xml><?xml version="1.0" encoding="utf-8"?>
<p:tagLst xmlns:p="http://schemas.openxmlformats.org/presentationml/2006/main">
  <p:tag name="KSO_WM_BEAUTIFY_FLAG" val="#wm#"/>
  <p:tag name="KSO_WM_TEMPLATE_CATEGORY" val="custom"/>
  <p:tag name="KSO_WM_TEMPLATE_INDEX" val="20205176"/>
</p:tagLst>
</file>

<file path=ppt/tags/tag194.xml><?xml version="1.0" encoding="utf-8"?>
<p:tagLst xmlns:p="http://schemas.openxmlformats.org/presentationml/2006/main">
  <p:tag name="KSO_WM_BEAUTIFY_FLAG" val="#wm#"/>
  <p:tag name="KSO_WM_TEMPLATE_CATEGORY" val="custom"/>
  <p:tag name="KSO_WM_TEMPLATE_INDEX" val="20205176"/>
</p:tagLst>
</file>

<file path=ppt/tags/tag195.xml><?xml version="1.0" encoding="utf-8"?>
<p:tagLst xmlns:p="http://schemas.openxmlformats.org/presentationml/2006/main">
  <p:tag name="KSO_WM_UNIT_ISCONTENTSTITLE" val="0"/>
  <p:tag name="KSO_WM_UNIT_DIAGRAM_MODELTYPE" val="stripeEnum"/>
  <p:tag name="KSO_WM_UNIT_SUBTYPE" val="a"/>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599_3*l_h_f*1_1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196.xml><?xml version="1.0" encoding="utf-8"?>
<p:tagLst xmlns:p="http://schemas.openxmlformats.org/presentationml/2006/main">
  <p:tag name="KSO_WM_UNIT_ISCONTENTSTITLE" val="0"/>
  <p:tag name="KSO_WM_UNIT_DIAGRAM_MODELTYPE" val="stripeEnum"/>
  <p:tag name="KSO_WM_UNIT_SUBTYPE" val="a"/>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599_3*l_h_f*1_1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197.xml><?xml version="1.0" encoding="utf-8"?>
<p:tagLst xmlns:p="http://schemas.openxmlformats.org/presentationml/2006/main">
  <p:tag name="KSO_WM_UNIT_ISCONTENTSTITLE" val="0"/>
  <p:tag name="KSO_WM_UNIT_DIAGRAM_MODELTYPE" val="stripeEnum"/>
  <p:tag name="KSO_WM_UNIT_SUBTYPE" val="a"/>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599_3*l_h_f*1_1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198.xml><?xml version="1.0" encoding="utf-8"?>
<p:tagLst xmlns:p="http://schemas.openxmlformats.org/presentationml/2006/main">
  <p:tag name="KSO_WM_BEAUTIFY_FLAG" val="#wm#"/>
  <p:tag name="KSO_WM_TEMPLATE_CATEGORY" val="custom"/>
  <p:tag name="KSO_WM_TEMPLATE_INDEX" val="20205176"/>
</p:tagLst>
</file>

<file path=ppt/tags/tag199.xml><?xml version="1.0" encoding="utf-8"?>
<p:tagLst xmlns:p="http://schemas.openxmlformats.org/presentationml/2006/main">
  <p:tag name="KSO_WM_BEAUTIFY_FLAG" val="#wm#"/>
  <p:tag name="KSO_WM_TEMPLATE_CATEGORY" val="custom"/>
  <p:tag name="KSO_WM_TEMPLATE_INDEX" val="20205176"/>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176"/>
</p:tagLst>
</file>

<file path=ppt/tags/tag201.xml><?xml version="1.0" encoding="utf-8"?>
<p:tagLst xmlns:p="http://schemas.openxmlformats.org/presentationml/2006/main">
  <p:tag name="MH" val="20151127093239"/>
  <p:tag name="MH_LIBRARY" val="GRAPHIC"/>
  <p:tag name="MH_TYPE" val="Other"/>
  <p:tag name="MH_ORDER" val="1"/>
</p:tagLst>
</file>

<file path=ppt/tags/tag202.xml><?xml version="1.0" encoding="utf-8"?>
<p:tagLst xmlns:p="http://schemas.openxmlformats.org/presentationml/2006/main">
  <p:tag name="MH" val="20151127093239"/>
  <p:tag name="MH_LIBRARY" val="GRAPHIC"/>
  <p:tag name="MH_TYPE" val="SubTitle"/>
  <p:tag name="MH_ORDER" val="4"/>
</p:tagLst>
</file>

<file path=ppt/tags/tag203.xml><?xml version="1.0" encoding="utf-8"?>
<p:tagLst xmlns:p="http://schemas.openxmlformats.org/presentationml/2006/main">
  <p:tag name="MH" val="20151127093239"/>
  <p:tag name="MH_LIBRARY" val="GRAPHIC"/>
  <p:tag name="MH_TYPE" val="SubTitle"/>
  <p:tag name="MH_ORDER" val="1"/>
</p:tagLst>
</file>

<file path=ppt/tags/tag204.xml><?xml version="1.0" encoding="utf-8"?>
<p:tagLst xmlns:p="http://schemas.openxmlformats.org/presentationml/2006/main">
  <p:tag name="MH" val="20151127093239"/>
  <p:tag name="MH_LIBRARY" val="GRAPHIC"/>
  <p:tag name="MH_TYPE" val="SubTitle"/>
  <p:tag name="MH_ORDER" val="4"/>
</p:tagLst>
</file>

<file path=ppt/tags/tag205.xml><?xml version="1.0" encoding="utf-8"?>
<p:tagLst xmlns:p="http://schemas.openxmlformats.org/presentationml/2006/main">
  <p:tag name="MH" val="20151127093239"/>
  <p:tag name="MH_LIBRARY" val="GRAPHIC"/>
  <p:tag name="MH_TYPE" val="SubTitle"/>
  <p:tag name="MH_ORDER" val="1"/>
</p:tagLst>
</file>

<file path=ppt/tags/tag206.xml><?xml version="1.0" encoding="utf-8"?>
<p:tagLst xmlns:p="http://schemas.openxmlformats.org/presentationml/2006/main">
  <p:tag name="MH" val="20151127093239"/>
  <p:tag name="MH_LIBRARY" val="GRAPHIC"/>
  <p:tag name="MH_TYPE" val="SubTitle"/>
  <p:tag name="MH_ORDER" val="1"/>
</p:tagLst>
</file>

<file path=ppt/tags/tag207.xml><?xml version="1.0" encoding="utf-8"?>
<p:tagLst xmlns:p="http://schemas.openxmlformats.org/presentationml/2006/main">
  <p:tag name="MH" val="20151127093239"/>
  <p:tag name="MH_LIBRARY" val="GRAPHIC"/>
  <p:tag name="MH_TYPE" val="SubTitle"/>
  <p:tag name="MH_ORDER" val="4"/>
</p:tagLst>
</file>

<file path=ppt/tags/tag208.xml><?xml version="1.0" encoding="utf-8"?>
<p:tagLst xmlns:p="http://schemas.openxmlformats.org/presentationml/2006/main">
  <p:tag name="MH" val="20160203101803"/>
  <p:tag name="MH_LIBRARY" val="GRAPHIC"/>
  <p:tag name="MH_TYPE" val="Other"/>
  <p:tag name="MH_ORDER" val="2"/>
</p:tagLst>
</file>

<file path=ppt/tags/tag209.xml><?xml version="1.0" encoding="utf-8"?>
<p:tagLst xmlns:p="http://schemas.openxmlformats.org/presentationml/2006/main">
  <p:tag name="MH" val="20160202215101"/>
  <p:tag name="MH_LIBRARY" val="GRAPHIC"/>
  <p:tag name="MH_TYPE" val="Other"/>
  <p:tag name="MH_ORDER" val="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MH" val="20151104112100"/>
  <p:tag name="MH_LIBRARY" val="GRAPHIC"/>
  <p:tag name="MH_TYPE" val="Text"/>
  <p:tag name="MH_ORDER" val="1"/>
</p:tagLst>
</file>

<file path=ppt/tags/tag211.xml><?xml version="1.0" encoding="utf-8"?>
<p:tagLst xmlns:p="http://schemas.openxmlformats.org/presentationml/2006/main">
  <p:tag name="MH" val="20151104112100"/>
  <p:tag name="MH_LIBRARY" val="GRAPHIC"/>
  <p:tag name="MH_TYPE" val="Text"/>
  <p:tag name="MH_ORDER" val="1"/>
</p:tagLst>
</file>

<file path=ppt/tags/tag212.xml><?xml version="1.0" encoding="utf-8"?>
<p:tagLst xmlns:p="http://schemas.openxmlformats.org/presentationml/2006/main">
  <p:tag name="KSO_WM_BEAUTIFY_FLAG" val="#wm#"/>
  <p:tag name="KSO_WM_TEMPLATE_CATEGORY" val="custom"/>
  <p:tag name="KSO_WM_TEMPLATE_INDEX" val="20205176"/>
</p:tagLst>
</file>

<file path=ppt/tags/tag213.xml><?xml version="1.0" encoding="utf-8"?>
<p:tagLst xmlns:p="http://schemas.openxmlformats.org/presentationml/2006/main">
  <p:tag name="KSO_WM_BEAUTIFY_FLAG" val="#wm#"/>
  <p:tag name="KSO_WM_TEMPLATE_CATEGORY" val="custom"/>
  <p:tag name="KSO_WM_TEMPLATE_INDEX" val="20205176"/>
</p:tagLst>
</file>

<file path=ppt/tags/tag21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215.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f"/>
  <p:tag name="KSO_WM_UNIT_INDEX" val="1_4_1"/>
  <p:tag name="KSO_WM_UNIT_LAYERLEVEL" val="1_1_1"/>
  <p:tag name="KSO_WM_UNIT_VALUE" val="27"/>
  <p:tag name="KSO_WM_UNIT_HIGHLIGHT" val="0"/>
  <p:tag name="KSO_WM_UNIT_COMPATIBLE" val="0"/>
  <p:tag name="KSO_WM_UNIT_CLEAR" val="0"/>
  <p:tag name="KSO_WM_UNIT_PRESET_TEXT_INDEX" val="4"/>
  <p:tag name="KSO_WM_UNIT_PRESET_TEXT_LEN" val="36"/>
  <p:tag name="KSO_WM_DIAGRAM_GROUP_CODE" val="l1-1"/>
  <p:tag name="KSO_WM_UNIT_ID" val="diagram20168790_3*l_h_f*1_4_1"/>
  <p:tag name="KSO_WM_UNIT_TEXT_FILL_FORE_SCHEMECOLOR_INDEX" val="14"/>
  <p:tag name="KSO_WM_UNIT_TEXT_FILL_TYPE" val="1"/>
</p:tagLst>
</file>

<file path=ppt/tags/tag216.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21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21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2"/>
  <p:tag name="KSO_WM_UNIT_ID" val="diagram20168790_3*l_h_i*1_4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21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f"/>
  <p:tag name="KSO_WM_UNIT_INDEX" val="1_4_1"/>
  <p:tag name="KSO_WM_UNIT_LAYERLEVEL" val="1_1_1"/>
  <p:tag name="KSO_WM_UNIT_VALUE" val="27"/>
  <p:tag name="KSO_WM_UNIT_HIGHLIGHT" val="0"/>
  <p:tag name="KSO_WM_UNIT_COMPATIBLE" val="0"/>
  <p:tag name="KSO_WM_UNIT_CLEAR" val="0"/>
  <p:tag name="KSO_WM_UNIT_PRESET_TEXT_INDEX" val="4"/>
  <p:tag name="KSO_WM_UNIT_PRESET_TEXT_LEN" val="36"/>
  <p:tag name="KSO_WM_DIAGRAM_GROUP_CODE" val="l1-1"/>
  <p:tag name="KSO_WM_UNIT_ID" val="diagram20168790_3*l_h_f*1_4_1"/>
  <p:tag name="KSO_WM_UNIT_TEXT_FILL_FORE_SCHEMECOLOR_INDEX" val="14"/>
  <p:tag name="KSO_WM_UNIT_TEXT_FILL_TYPE" val="1"/>
</p:tagLst>
</file>

<file path=ppt/tags/tag221.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222.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223.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22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f"/>
  <p:tag name="KSO_WM_UNIT_INDEX" val="1_4_1"/>
  <p:tag name="KSO_WM_UNIT_LAYERLEVEL" val="1_1_1"/>
  <p:tag name="KSO_WM_UNIT_VALUE" val="27"/>
  <p:tag name="KSO_WM_UNIT_HIGHLIGHT" val="0"/>
  <p:tag name="KSO_WM_UNIT_COMPATIBLE" val="0"/>
  <p:tag name="KSO_WM_UNIT_CLEAR" val="0"/>
  <p:tag name="KSO_WM_UNIT_PRESET_TEXT_INDEX" val="4"/>
  <p:tag name="KSO_WM_UNIT_PRESET_TEXT_LEN" val="36"/>
  <p:tag name="KSO_WM_DIAGRAM_GROUP_CODE" val="l1-1"/>
  <p:tag name="KSO_WM_UNIT_ID" val="diagram20168790_3*l_h_f*1_4_1"/>
  <p:tag name="KSO_WM_UNIT_TEXT_FILL_FORE_SCHEMECOLOR_INDEX" val="14"/>
  <p:tag name="KSO_WM_UNIT_TEXT_FILL_TYPE" val="1"/>
</p:tagLst>
</file>

<file path=ppt/tags/tag225.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226.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22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22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f"/>
  <p:tag name="KSO_WM_UNIT_INDEX" val="1_4_1"/>
  <p:tag name="KSO_WM_UNIT_LAYERLEVEL" val="1_1_1"/>
  <p:tag name="KSO_WM_UNIT_VALUE" val="27"/>
  <p:tag name="KSO_WM_UNIT_HIGHLIGHT" val="0"/>
  <p:tag name="KSO_WM_UNIT_COMPATIBLE" val="0"/>
  <p:tag name="KSO_WM_UNIT_CLEAR" val="0"/>
  <p:tag name="KSO_WM_UNIT_PRESET_TEXT_INDEX" val="4"/>
  <p:tag name="KSO_WM_UNIT_PRESET_TEXT_LEN" val="36"/>
  <p:tag name="KSO_WM_DIAGRAM_GROUP_CODE" val="l1-1"/>
  <p:tag name="KSO_WM_UNIT_ID" val="diagram20168790_3*l_h_f*1_4_1"/>
  <p:tag name="KSO_WM_UNIT_TEXT_FILL_FORE_SCHEMECOLOR_INDEX" val="14"/>
  <p:tag name="KSO_WM_UNIT_TEXT_FILL_TYPE" val="1"/>
</p:tagLst>
</file>

<file path=ppt/tags/tag22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231.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1_2"/>
  <p:tag name="KSO_WM_UNIT_ID" val="diagram20168790_3*l_h_i*1_1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232.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
  <p:tag name="KSO_WM_UNIT_ID" val="diagram20168790_3*l_i*1_1"/>
  <p:tag name="KSO_WM_UNIT_LAYERLEVEL" val="1_1"/>
  <p:tag name="KSO_WM_DIAGRAM_GROUP_CODE" val="l1-1"/>
  <p:tag name="KSO_WM_UNIT_TEXT_FILL_FORE_SCHEMECOLOR_INDEX" val="14"/>
  <p:tag name="KSO_WM_UNIT_TEXT_FILL_TYPE" val="1"/>
</p:tagLst>
</file>

<file path=ppt/tags/tag233.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2"/>
  <p:tag name="KSO_WM_UNIT_ID" val="diagram20168790_3*l_i*1_2"/>
  <p:tag name="KSO_WM_UNIT_LAYERLEVEL" val="1_1"/>
  <p:tag name="KSO_WM_DIAGRAM_GROUP_CODE" val="l1-1"/>
  <p:tag name="KSO_WM_UNIT_TEXT_FILL_FORE_SCHEMECOLOR_INDEX" val="14"/>
  <p:tag name="KSO_WM_UNIT_TEXT_FILL_TYPE" val="1"/>
</p:tagLst>
</file>

<file path=ppt/tags/tag23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3"/>
  <p:tag name="KSO_WM_UNIT_ID" val="diagram20168790_3*l_i*1_3"/>
  <p:tag name="KSO_WM_UNIT_LAYERLEVEL" val="1_1"/>
  <p:tag name="KSO_WM_DIAGRAM_GROUP_CODE" val="l1-1"/>
  <p:tag name="KSO_WM_UNIT_TEXT_FILL_FORE_SCHEMECOLOR_INDEX" val="14"/>
  <p:tag name="KSO_WM_UNIT_TEXT_FILL_TYPE" val="1"/>
</p:tagLst>
</file>

<file path=ppt/tags/tag235.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4"/>
  <p:tag name="KSO_WM_UNIT_ID" val="diagram20168790_3*l_i*1_4"/>
  <p:tag name="KSO_WM_UNIT_LAYERLEVEL" val="1_1"/>
  <p:tag name="KSO_WM_DIAGRAM_GROUP_CODE" val="l1-1"/>
  <p:tag name="KSO_WM_UNIT_TEXT_FILL_FORE_SCHEMECOLOR_INDEX" val="14"/>
  <p:tag name="KSO_WM_UNIT_TEXT_FILL_TYPE" val="1"/>
</p:tagLst>
</file>

<file path=ppt/tags/tag236.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
  <p:tag name="KSO_WM_UNIT_ID" val="diagram20168790_3*l_i*1_5"/>
  <p:tag name="KSO_WM_UNIT_LAYERLEVEL" val="1_1"/>
  <p:tag name="KSO_WM_DIAGRAM_GROUP_CODE" val="l1-1"/>
  <p:tag name="KSO_WM_UNIT_TEXT_FILL_FORE_SCHEMECOLOR_INDEX" val="14"/>
  <p:tag name="KSO_WM_UNIT_TEXT_FILL_TYPE" val="1"/>
</p:tagLst>
</file>

<file path=ppt/tags/tag23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6"/>
  <p:tag name="KSO_WM_UNIT_ID" val="diagram20168790_3*l_i*1_6"/>
  <p:tag name="KSO_WM_UNIT_LAYERLEVEL" val="1_1"/>
  <p:tag name="KSO_WM_DIAGRAM_GROUP_CODE" val="l1-1"/>
  <p:tag name="KSO_WM_UNIT_TEXT_FILL_FORE_SCHEMECOLOR_INDEX" val="14"/>
  <p:tag name="KSO_WM_UNIT_TEXT_FILL_TYPE" val="1"/>
</p:tagLst>
</file>

<file path=ppt/tags/tag23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7"/>
  <p:tag name="KSO_WM_UNIT_ID" val="diagram20168790_3*l_i*1_7"/>
  <p:tag name="KSO_WM_UNIT_LAYERLEVEL" val="1_1"/>
  <p:tag name="KSO_WM_DIAGRAM_GROUP_CODE" val="l1-1"/>
  <p:tag name="KSO_WM_UNIT_TEXT_FILL_FORE_SCHEMECOLOR_INDEX" val="14"/>
  <p:tag name="KSO_WM_UNIT_TEXT_FILL_TYPE" val="1"/>
</p:tagLst>
</file>

<file path=ppt/tags/tag23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8"/>
  <p:tag name="KSO_WM_UNIT_ID" val="diagram20168790_3*l_i*1_8"/>
  <p:tag name="KSO_WM_UNIT_LAYERLEVEL" val="1_1"/>
  <p:tag name="KSO_WM_DIAGRAM_GROUP_CODE" val="l1-1"/>
  <p:tag name="KSO_WM_UNIT_TEXT_FILL_FORE_SCHEMECOLOR_INDEX" val="14"/>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9"/>
  <p:tag name="KSO_WM_UNIT_ID" val="diagram20168790_3*l_i*1_9"/>
  <p:tag name="KSO_WM_UNIT_LAYERLEVEL" val="1_1"/>
  <p:tag name="KSO_WM_DIAGRAM_GROUP_CODE" val="l1-1"/>
  <p:tag name="KSO_WM_UNIT_TEXT_FILL_FORE_SCHEMECOLOR_INDEX" val="14"/>
  <p:tag name="KSO_WM_UNIT_TEXT_FILL_TYPE" val="1"/>
</p:tagLst>
</file>

<file path=ppt/tags/tag241.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0"/>
  <p:tag name="KSO_WM_UNIT_ID" val="diagram20168790_3*l_i*1_10"/>
  <p:tag name="KSO_WM_UNIT_LAYERLEVEL" val="1_1"/>
  <p:tag name="KSO_WM_DIAGRAM_GROUP_CODE" val="l1-1"/>
  <p:tag name="KSO_WM_UNIT_TEXT_FILL_FORE_SCHEMECOLOR_INDEX" val="14"/>
  <p:tag name="KSO_WM_UNIT_TEXT_FILL_TYPE" val="1"/>
</p:tagLst>
</file>

<file path=ppt/tags/tag242.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1"/>
  <p:tag name="KSO_WM_UNIT_ID" val="diagram20168790_3*l_i*1_11"/>
  <p:tag name="KSO_WM_UNIT_LAYERLEVEL" val="1_1"/>
  <p:tag name="KSO_WM_DIAGRAM_GROUP_CODE" val="l1-1"/>
  <p:tag name="KSO_WM_UNIT_TEXT_FILL_FORE_SCHEMECOLOR_INDEX" val="14"/>
  <p:tag name="KSO_WM_UNIT_TEXT_FILL_TYPE" val="1"/>
</p:tagLst>
</file>

<file path=ppt/tags/tag243.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12"/>
  <p:tag name="KSO_WM_UNIT_ID" val="diagram20168790_3*l_i*1_12"/>
  <p:tag name="KSO_WM_UNIT_LAYERLEVEL" val="1_1"/>
  <p:tag name="KSO_WM_DIAGRAM_GROUP_CODE" val="l1-1"/>
  <p:tag name="KSO_WM_UNIT_TEXT_FILL_FORE_SCHEMECOLOR_INDEX" val="14"/>
  <p:tag name="KSO_WM_UNIT_TEXT_FILL_TYPE" val="1"/>
</p:tagLst>
</file>

<file path=ppt/tags/tag24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1"/>
  <p:tag name="KSO_WM_UNIT_ID" val="diagram20168790_3*l_i*1_51"/>
  <p:tag name="KSO_WM_UNIT_LAYERLEVEL" val="1_1"/>
  <p:tag name="KSO_WM_DIAGRAM_GROUP_CODE" val="l1-1"/>
  <p:tag name="KSO_WM_UNIT_TEXT_FILL_FORE_SCHEMECOLOR_INDEX" val="14"/>
  <p:tag name="KSO_WM_UNIT_TEXT_FILL_TYPE" val="1"/>
</p:tagLst>
</file>

<file path=ppt/tags/tag245.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2"/>
  <p:tag name="KSO_WM_UNIT_ID" val="diagram20168790_3*l_i*1_52"/>
  <p:tag name="KSO_WM_UNIT_LAYERLEVEL" val="1_1"/>
  <p:tag name="KSO_WM_DIAGRAM_GROUP_CODE" val="l1-1"/>
  <p:tag name="KSO_WM_UNIT_TEXT_FILL_FORE_SCHEMECOLOR_INDEX" val="14"/>
  <p:tag name="KSO_WM_UNIT_TEXT_FILL_TYPE" val="1"/>
</p:tagLst>
</file>

<file path=ppt/tags/tag246.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3"/>
  <p:tag name="KSO_WM_UNIT_ID" val="diagram20168790_3*l_i*1_53"/>
  <p:tag name="KSO_WM_UNIT_LAYERLEVEL" val="1_1"/>
  <p:tag name="KSO_WM_DIAGRAM_GROUP_CODE" val="l1-1"/>
  <p:tag name="KSO_WM_UNIT_TEXT_FILL_FORE_SCHEMECOLOR_INDEX" val="14"/>
  <p:tag name="KSO_WM_UNIT_TEXT_FILL_TYPE" val="1"/>
</p:tagLst>
</file>

<file path=ppt/tags/tag24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4"/>
  <p:tag name="KSO_WM_UNIT_ID" val="diagram20168790_3*l_i*1_54"/>
  <p:tag name="KSO_WM_UNIT_LAYERLEVEL" val="1_1"/>
  <p:tag name="KSO_WM_DIAGRAM_GROUP_CODE" val="l1-1"/>
  <p:tag name="KSO_WM_UNIT_TEXT_FILL_FORE_SCHEMECOLOR_INDEX" val="14"/>
  <p:tag name="KSO_WM_UNIT_TEXT_FILL_TYPE" val="1"/>
</p:tagLst>
</file>

<file path=ppt/tags/tag24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55"/>
  <p:tag name="KSO_WM_UNIT_ID" val="diagram20168790_3*l_i*1_55"/>
  <p:tag name="KSO_WM_UNIT_LAYERLEVEL" val="1_1"/>
  <p:tag name="KSO_WM_DIAGRAM_GROUP_CODE" val="l1-1"/>
  <p:tag name="KSO_WM_UNIT_TEXT_FILL_FORE_SCHEMECOLOR_INDEX" val="14"/>
  <p:tag name="KSO_WM_UNIT_TEXT_FILL_TYPE" val="1"/>
</p:tagLst>
</file>

<file path=ppt/tags/tag24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i"/>
  <p:tag name="KSO_WM_UNIT_INDEX" val="1_62"/>
  <p:tag name="KSO_WM_UNIT_ID" val="diagram20168790_3*l_i*1_62"/>
  <p:tag name="KSO_WM_UNIT_LAYERLEVEL" val="1_1"/>
  <p:tag name="KSO_WM_DIAGRAM_GROUP_CODE" val="l1-1"/>
  <p:tag name="KSO_WM_UNIT_TEXT_FILL_FORE_SCHEMECOLOR_INDEX" val="14"/>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5176"/>
</p:tagLst>
</file>

<file path=ppt/tags/tag251.xml><?xml version="1.0" encoding="utf-8"?>
<p:tagLst xmlns:p="http://schemas.openxmlformats.org/presentationml/2006/main">
  <p:tag name="KSO_WM_BEAUTIFY_FLAG" val="#wm#"/>
  <p:tag name="KSO_WM_TEMPLATE_CATEGORY" val="custom"/>
  <p:tag name="KSO_WM_TEMPLATE_INDEX" val="20205176"/>
</p:tagLst>
</file>

<file path=ppt/tags/tag252.xml><?xml version="1.0" encoding="utf-8"?>
<p:tagLst xmlns:p="http://schemas.openxmlformats.org/presentationml/2006/main">
  <p:tag name="KSO_WM_BEAUTIFY_FLAG" val="#wm#"/>
  <p:tag name="KSO_WM_TEMPLATE_CATEGORY" val="custom"/>
  <p:tag name="KSO_WM_TEMPLATE_INDEX" val="20205176"/>
</p:tagLst>
</file>

<file path=ppt/tags/tag253.xml><?xml version="1.0" encoding="utf-8"?>
<p:tagLst xmlns:p="http://schemas.openxmlformats.org/presentationml/2006/main">
  <p:tag name="KSO_WM_BEAUTIFY_FLAG" val="#wm#"/>
  <p:tag name="KSO_WM_TEMPLATE_CATEGORY" val="custom"/>
  <p:tag name="KSO_WM_TEMPLATE_INDEX" val="20205176"/>
</p:tagLst>
</file>

<file path=ppt/tags/tag254.xml><?xml version="1.0" encoding="utf-8"?>
<p:tagLst xmlns:p="http://schemas.openxmlformats.org/presentationml/2006/main">
  <p:tag name="KSO_WM_BEAUTIFY_FLAG" val="#wm#"/>
  <p:tag name="KSO_WM_TEMPLATE_CATEGORY" val="custom"/>
  <p:tag name="KSO_WM_TEMPLATE_INDEX" val="20205176"/>
</p:tagLst>
</file>

<file path=ppt/tags/tag255.xml><?xml version="1.0" encoding="utf-8"?>
<p:tagLst xmlns:p="http://schemas.openxmlformats.org/presentationml/2006/main">
  <p:tag name="KSO_WM_BEAUTIFY_FLAG" val="#wm#"/>
  <p:tag name="KSO_WM_TEMPLATE_CATEGORY" val="custom"/>
  <p:tag name="KSO_WM_TEMPLATE_INDEX" val="20205176"/>
</p:tagLst>
</file>

<file path=ppt/tags/tag256.xml><?xml version="1.0" encoding="utf-8"?>
<p:tagLst xmlns:p="http://schemas.openxmlformats.org/presentationml/2006/main">
  <p:tag name="KSO_WM_BEAUTIFY_FLAG" val="#wm#"/>
  <p:tag name="KSO_WM_TEMPLATE_CATEGORY" val="custom"/>
  <p:tag name="KSO_WM_TEMPLATE_INDEX" val="20205176"/>
</p:tagLst>
</file>

<file path=ppt/tags/tag257.xml><?xml version="1.0" encoding="utf-8"?>
<p:tagLst xmlns:p="http://schemas.openxmlformats.org/presentationml/2006/main">
  <p:tag name="KSO_WM_BEAUTIFY_FLAG" val="#wm#"/>
  <p:tag name="KSO_WM_TEMPLATE_CATEGORY" val="custom"/>
  <p:tag name="KSO_WM_TEMPLATE_INDEX" val="20205176"/>
</p:tagLst>
</file>

<file path=ppt/tags/tag258.xml><?xml version="1.0" encoding="utf-8"?>
<p:tagLst xmlns:p="http://schemas.openxmlformats.org/presentationml/2006/main">
  <p:tag name="KSO_WM_BEAUTIFY_FLAG" val="#wm#"/>
  <p:tag name="KSO_WM_TEMPLATE_CATEGORY" val="custom"/>
  <p:tag name="KSO_WM_TEMPLATE_INDEX" val="20205176"/>
</p:tagLst>
</file>

<file path=ppt/tags/tag259.xml><?xml version="1.0" encoding="utf-8"?>
<p:tagLst xmlns:p="http://schemas.openxmlformats.org/presentationml/2006/main">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TEMPLATE_CATEGORY" val="custom"/>
  <p:tag name="KSO_WM_TEMPLATE_INDEX" val="20205176"/>
</p:tagLst>
</file>

<file path=ppt/tags/tag261.xml><?xml version="1.0" encoding="utf-8"?>
<p:tagLst xmlns:p="http://schemas.openxmlformats.org/presentationml/2006/main">
  <p:tag name="KSO_WM_BEAUTIFY_FLAG" val="#wm#"/>
  <p:tag name="KSO_WM_TEMPLATE_CATEGORY" val="custom"/>
  <p:tag name="KSO_WM_TEMPLATE_INDEX" val="20205176"/>
</p:tagLst>
</file>

<file path=ppt/tags/tag262.xml><?xml version="1.0" encoding="utf-8"?>
<p:tagLst xmlns:p="http://schemas.openxmlformats.org/presentationml/2006/main">
  <p:tag name="KSO_WM_BEAUTIFY_FLAG" val="#wm#"/>
  <p:tag name="KSO_WM_TEMPLATE_CATEGORY" val="custom"/>
  <p:tag name="KSO_WM_TEMPLATE_INDEX" val="20205176"/>
</p:tagLst>
</file>

<file path=ppt/tags/tag263.xml><?xml version="1.0" encoding="utf-8"?>
<p:tagLst xmlns:p="http://schemas.openxmlformats.org/presentationml/2006/main">
  <p:tag name="KSO_WM_BEAUTIFY_FLAG" val="#wm#"/>
  <p:tag name="KSO_WM_TEMPLATE_CATEGORY" val="custom"/>
  <p:tag name="KSO_WM_TEMPLATE_INDEX" val="20205176"/>
</p:tagLst>
</file>

<file path=ppt/tags/tag264.xml><?xml version="1.0" encoding="utf-8"?>
<p:tagLst xmlns:p="http://schemas.openxmlformats.org/presentationml/2006/main">
  <p:tag name="KSO_WM_BEAUTIFY_FLAG" val="#wm#"/>
  <p:tag name="KSO_WM_TEMPLATE_CATEGORY" val="custom"/>
  <p:tag name="KSO_WM_TEMPLATE_INDEX" val="20205176"/>
</p:tagLst>
</file>

<file path=ppt/tags/tag265.xml><?xml version="1.0" encoding="utf-8"?>
<p:tagLst xmlns:p="http://schemas.openxmlformats.org/presentationml/2006/main">
  <p:tag name="KSO_WM_BEAUTIFY_FLAG" val="#wm#"/>
  <p:tag name="KSO_WM_TEMPLATE_CATEGORY" val="custom"/>
  <p:tag name="KSO_WM_TEMPLATE_INDEX" val="20205176"/>
</p:tagLst>
</file>

<file path=ppt/tags/tag266.xml><?xml version="1.0" encoding="utf-8"?>
<p:tagLst xmlns:p="http://schemas.openxmlformats.org/presentationml/2006/main">
  <p:tag name="KSO_WM_BEAUTIFY_FLAG" val="#wm#"/>
  <p:tag name="KSO_WM_TEMPLATE_CATEGORY" val="custom"/>
  <p:tag name="KSO_WM_TEMPLATE_INDEX" val="20205176"/>
</p:tagLst>
</file>

<file path=ppt/tags/tag267.xml><?xml version="1.0" encoding="utf-8"?>
<p:tagLst xmlns:p="http://schemas.openxmlformats.org/presentationml/2006/main">
  <p:tag name="KSO_WM_BEAUTIFY_FLAG" val="#wm#"/>
  <p:tag name="KSO_WM_TEMPLATE_CATEGORY" val="custom"/>
  <p:tag name="KSO_WM_TEMPLATE_INDEX" val="20205176"/>
</p:tagLst>
</file>

<file path=ppt/tags/tag26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
  <p:tag name="KSO_WM_UNIT_ID" val="diagram160630_4*l_i*1_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26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2"/>
  <p:tag name="KSO_WM_UNIT_ID" val="diagram160630_4*l_i*1_2"/>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TAG_VERSION" val="1.0"/>
  <p:tag name="KSO_WM_BEAUTIFY_FLAG" val="#wm#"/>
  <p:tag name="KSO_WM_UNIT_TYPE" val="i"/>
  <p:tag name="KSO_WM_UNIT_ID" val="diagram160630_4*i*2"/>
  <p:tag name="KSO_WM_TEMPLATE_CATEGORY" val="diagram"/>
  <p:tag name="KSO_WM_TEMPLATE_INDEX" val="160630"/>
  <p:tag name="KSO_WM_UNIT_INDEX" val="2"/>
</p:tagLst>
</file>

<file path=ppt/tags/tag271.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3"/>
  <p:tag name="KSO_WM_UNIT_ID" val="diagram160630_4*l_i*1_3"/>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272.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4"/>
  <p:tag name="KSO_WM_UNIT_ID" val="diagram160630_4*l_i*1_4"/>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273.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5"/>
  <p:tag name="KSO_WM_UNIT_ID" val="diagram160630_4*l_i*1_5"/>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274.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6"/>
  <p:tag name="KSO_WM_UNIT_ID" val="diagram160630_4*l_i*1_6"/>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275.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7"/>
  <p:tag name="KSO_WM_UNIT_ID" val="diagram160630_4*l_i*1_7"/>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276.xml><?xml version="1.0" encoding="utf-8"?>
<p:tagLst xmlns:p="http://schemas.openxmlformats.org/presentationml/2006/main">
  <p:tag name="KSO_WM_TAG_VERSION" val="1.0"/>
  <p:tag name="KSO_WM_BEAUTIFY_FLAG" val="#wm#"/>
  <p:tag name="KSO_WM_UNIT_TYPE" val="i"/>
  <p:tag name="KSO_WM_UNIT_ID" val="diagram160630_4*i*12"/>
  <p:tag name="KSO_WM_TEMPLATE_CATEGORY" val="diagram"/>
  <p:tag name="KSO_WM_TEMPLATE_INDEX" val="160630"/>
  <p:tag name="KSO_WM_UNIT_INDEX" val="12"/>
</p:tagLst>
</file>

<file path=ppt/tags/tag277.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8"/>
  <p:tag name="KSO_WM_UNIT_ID" val="diagram160630_4*l_i*1_8"/>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278.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9"/>
  <p:tag name="KSO_WM_UNIT_ID" val="diagram160630_4*l_i*1_9"/>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279.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0"/>
  <p:tag name="KSO_WM_UNIT_ID" val="diagram160630_4*l_i*1_10"/>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1"/>
  <p:tag name="KSO_WM_UNIT_ID" val="diagram160630_4*l_i*1_1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281.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2"/>
  <p:tag name="KSO_WM_UNIT_ID" val="diagram160630_4*l_i*1_12"/>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282.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3"/>
  <p:tag name="KSO_WM_UNIT_ID" val="diagram160630_4*l_i*1_13"/>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283.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4"/>
  <p:tag name="KSO_WM_UNIT_ID" val="diagram160630_4*l_i*1_14"/>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284.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i"/>
  <p:tag name="KSO_WM_UNIT_INDEX" val="1_15"/>
  <p:tag name="KSO_WM_UNIT_ID" val="diagram160630_4*l_i*1_15"/>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285.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1_1"/>
  <p:tag name="KSO_WM_UNIT_ID" val="diagram160630_4*l_h_f*1_1_1"/>
  <p:tag name="KSO_WM_UNIT_CLEAR" val="1"/>
  <p:tag name="KSO_WM_UNIT_LAYERLEVEL" val="1_1_1"/>
  <p:tag name="KSO_WM_UNIT_VALUE" val="33"/>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286.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2_1"/>
  <p:tag name="KSO_WM_UNIT_ID" val="diagram160630_4*l_h_f*1_2_1"/>
  <p:tag name="KSO_WM_UNIT_CLEAR" val="1"/>
  <p:tag name="KSO_WM_UNIT_LAYERLEVEL" val="1_1_1"/>
  <p:tag name="KSO_WM_UNIT_VALUE" val="33"/>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287.xml><?xml version="1.0" encoding="utf-8"?>
<p:tagLst xmlns:p="http://schemas.openxmlformats.org/presentationml/2006/main">
  <p:tag name="KSO_WM_TAG_VERSION" val="1.0"/>
  <p:tag name="KSO_WM_BEAUTIFY_FLAG" val="#wm#"/>
  <p:tag name="KSO_WM_TEMPLATE_CATEGORY" val="diagram"/>
  <p:tag name="KSO_WM_TEMPLATE_INDEX" val="160630"/>
  <p:tag name="KSO_WM_UNIT_TYPE" val="l_h_f"/>
  <p:tag name="KSO_WM_UNIT_INDEX" val="1_3_1"/>
  <p:tag name="KSO_WM_UNIT_ID" val="diagram160630_4*l_h_f*1_3_1"/>
  <p:tag name="KSO_WM_UNIT_CLEAR" val="1"/>
  <p:tag name="KSO_WM_UNIT_LAYERLEVEL" val="1_1_1"/>
  <p:tag name="KSO_WM_UNIT_VALUE" val="33"/>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288.xml><?xml version="1.0" encoding="utf-8"?>
<p:tagLst xmlns:p="http://schemas.openxmlformats.org/presentationml/2006/main">
  <p:tag name="KSO_WM_BEAUTIFY_FLAG" val="#wm#"/>
  <p:tag name="KSO_WM_TEMPLATE_CATEGORY" val="custom"/>
  <p:tag name="KSO_WM_TEMPLATE_INDEX" val="20205176"/>
</p:tagLst>
</file>

<file path=ppt/tags/tag289.xml><?xml version="1.0" encoding="utf-8"?>
<p:tagLst xmlns:p="http://schemas.openxmlformats.org/presentationml/2006/main">
  <p:tag name="KSO_WM_BEAUTIFY_FLAG" val="#wm#"/>
  <p:tag name="KSO_WM_TEMPLATE_CATEGORY" val="custom"/>
  <p:tag name="KSO_WM_TEMPLATE_INDEX" val="2020517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957_6*l_h_f*1_3_1"/>
  <p:tag name="KSO_WM_TEMPLATE_CATEGORY" val="diagram"/>
  <p:tag name="KSO_WM_TEMPLATE_INDEX" val="20227957"/>
  <p:tag name="KSO_WM_UNIT_LAYERLEVEL" val="1_1_1"/>
  <p:tag name="KSO_WM_TAG_VERSION" val="1.0"/>
  <p:tag name="KSO_WM_BEAUTIFY_FLAG" val="#wm#"/>
  <p:tag name="KSO_WM_UNIT_TEXT_FILL_FORE_SCHEMECOLOR_INDEX" val="14"/>
  <p:tag name="KSO_WM_UNIT_TEXT_FILL_TYPE" val="1"/>
</p:tagLst>
</file>

<file path=ppt/tags/tag291.xml><?xml version="1.0" encoding="utf-8"?>
<p:tagLst xmlns:p="http://schemas.openxmlformats.org/presentationml/2006/main">
  <p:tag name="KSO_WM_TEMPLATE_CATEGORY" val="diagram"/>
  <p:tag name="KSO_WM_TEMPLATE_INDEX" val="160589"/>
  <p:tag name="KSO_WM_UNIT_TYPE" val="l_i"/>
  <p:tag name="KSO_WM_UNIT_INDEX" val="1_1"/>
  <p:tag name="KSO_WM_UNIT_ID" val="diagram160589_6*l_i*1_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292.xml><?xml version="1.0" encoding="utf-8"?>
<p:tagLst xmlns:p="http://schemas.openxmlformats.org/presentationml/2006/main">
  <p:tag name="KSO_WM_TEMPLATE_CATEGORY" val="diagram"/>
  <p:tag name="KSO_WM_TEMPLATE_INDEX" val="160589"/>
  <p:tag name="KSO_WM_UNIT_TYPE" val="l_h_f"/>
  <p:tag name="KSO_WM_UNIT_INDEX" val="1_6_1"/>
  <p:tag name="KSO_WM_UNIT_ID" val="diagram160589_6*l_h_f*1_6_1"/>
  <p:tag name="KSO_WM_UNIT_CLEAR" val="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293.xml><?xml version="1.0" encoding="utf-8"?>
<p:tagLst xmlns:p="http://schemas.openxmlformats.org/presentationml/2006/main">
  <p:tag name="KSO_WM_TEMPLATE_CATEGORY" val="diagram"/>
  <p:tag name="KSO_WM_TEMPLATE_INDEX" val="160589"/>
  <p:tag name="KSO_WM_UNIT_TYPE" val="l_h_f"/>
  <p:tag name="KSO_WM_UNIT_INDEX" val="1_5_1"/>
  <p:tag name="KSO_WM_UNIT_ID" val="diagram160589_6*l_h_f*1_5_1"/>
  <p:tag name="KSO_WM_UNIT_CLEAR" val="1"/>
  <p:tag name="KSO_WM_UNIT_LAYERLEVEL" val="1_1_1"/>
  <p:tag name="KSO_WM_UNIT_VALUE" val="9"/>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294.xml><?xml version="1.0" encoding="utf-8"?>
<p:tagLst xmlns:p="http://schemas.openxmlformats.org/presentationml/2006/main">
  <p:tag name="KSO_WM_TEMPLATE_CATEGORY" val="diagram"/>
  <p:tag name="KSO_WM_TEMPLATE_INDEX" val="160589"/>
  <p:tag name="KSO_WM_UNIT_TYPE" val="l_i"/>
  <p:tag name="KSO_WM_UNIT_INDEX" val="1_2"/>
  <p:tag name="KSO_WM_UNIT_ID" val="diagram160589_6*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295.xml><?xml version="1.0" encoding="utf-8"?>
<p:tagLst xmlns:p="http://schemas.openxmlformats.org/presentationml/2006/main">
  <p:tag name="KSO_WM_TEMPLATE_CATEGORY" val="diagram"/>
  <p:tag name="KSO_WM_TEMPLATE_INDEX" val="160589"/>
  <p:tag name="KSO_WM_UNIT_TYPE" val="l_i"/>
  <p:tag name="KSO_WM_UNIT_INDEX" val="1_3"/>
  <p:tag name="KSO_WM_UNIT_ID" val="diagram160589_6*l_i*1_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296.xml><?xml version="1.0" encoding="utf-8"?>
<p:tagLst xmlns:p="http://schemas.openxmlformats.org/presentationml/2006/main">
  <p:tag name="KSO_WM_TEMPLATE_CATEGORY" val="diagram"/>
  <p:tag name="KSO_WM_TEMPLATE_INDEX" val="160589"/>
  <p:tag name="KSO_WM_UNIT_TYPE" val="l_i"/>
  <p:tag name="KSO_WM_UNIT_INDEX" val="1_4"/>
  <p:tag name="KSO_WM_UNIT_ID" val="diagram160589_6*l_i*1_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297.xml><?xml version="1.0" encoding="utf-8"?>
<p:tagLst xmlns:p="http://schemas.openxmlformats.org/presentationml/2006/main">
  <p:tag name="KSO_WM_TEMPLATE_CATEGORY" val="diagram"/>
  <p:tag name="KSO_WM_TEMPLATE_INDEX" val="160589"/>
  <p:tag name="KSO_WM_UNIT_TYPE" val="l_i"/>
  <p:tag name="KSO_WM_UNIT_INDEX" val="1_5"/>
  <p:tag name="KSO_WM_UNIT_ID" val="diagram160589_6*l_i*1_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298.xml><?xml version="1.0" encoding="utf-8"?>
<p:tagLst xmlns:p="http://schemas.openxmlformats.org/presentationml/2006/main">
  <p:tag name="KSO_WM_TEMPLATE_CATEGORY" val="diagram"/>
  <p:tag name="KSO_WM_TEMPLATE_INDEX" val="160589"/>
  <p:tag name="KSO_WM_UNIT_TYPE" val="l_i"/>
  <p:tag name="KSO_WM_UNIT_INDEX" val="1_6"/>
  <p:tag name="KSO_WM_UNIT_ID" val="diagram160589_6*l_i*1_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299.xml><?xml version="1.0" encoding="utf-8"?>
<p:tagLst xmlns:p="http://schemas.openxmlformats.org/presentationml/2006/main">
  <p:tag name="KSO_WM_TEMPLATE_CATEGORY" val="diagram"/>
  <p:tag name="KSO_WM_TEMPLATE_INDEX" val="160589"/>
  <p:tag name="KSO_WM_UNIT_TYPE" val="l_i"/>
  <p:tag name="KSO_WM_UNIT_INDEX" val="1_7"/>
  <p:tag name="KSO_WM_UNIT_ID" val="diagram160589_6*l_i*1_7"/>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TEMPLATE_CATEGORY" val="diagram"/>
  <p:tag name="KSO_WM_TEMPLATE_INDEX" val="160589"/>
  <p:tag name="KSO_WM_UNIT_TYPE" val="l_h_f"/>
  <p:tag name="KSO_WM_UNIT_INDEX" val="1_2_1"/>
  <p:tag name="KSO_WM_UNIT_ID" val="diagram160589_6*l_h_f*1_2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301.xml><?xml version="1.0" encoding="utf-8"?>
<p:tagLst xmlns:p="http://schemas.openxmlformats.org/presentationml/2006/main">
  <p:tag name="KSO_WM_TEMPLATE_CATEGORY" val="diagram"/>
  <p:tag name="KSO_WM_TEMPLATE_INDEX" val="160589"/>
  <p:tag name="KSO_WM_UNIT_TYPE" val="l_i"/>
  <p:tag name="KSO_WM_UNIT_INDEX" val="1_8"/>
  <p:tag name="KSO_WM_UNIT_ID" val="diagram160589_6*l_i*1_8"/>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02.xml><?xml version="1.0" encoding="utf-8"?>
<p:tagLst xmlns:p="http://schemas.openxmlformats.org/presentationml/2006/main">
  <p:tag name="KSO_WM_TEMPLATE_CATEGORY" val="diagram"/>
  <p:tag name="KSO_WM_TEMPLATE_INDEX" val="160589"/>
  <p:tag name="KSO_WM_UNIT_TYPE" val="l_i"/>
  <p:tag name="KSO_WM_UNIT_INDEX" val="1_9"/>
  <p:tag name="KSO_WM_UNIT_ID" val="diagram160589_6*l_i*1_9"/>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03.xml><?xml version="1.0" encoding="utf-8"?>
<p:tagLst xmlns:p="http://schemas.openxmlformats.org/presentationml/2006/main">
  <p:tag name="KSO_WM_TEMPLATE_CATEGORY" val="diagram"/>
  <p:tag name="KSO_WM_TEMPLATE_INDEX" val="160589"/>
  <p:tag name="KSO_WM_UNIT_TYPE" val="l_i"/>
  <p:tag name="KSO_WM_UNIT_INDEX" val="1_10"/>
  <p:tag name="KSO_WM_UNIT_ID" val="diagram160589_6*l_i*1_10"/>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04.xml><?xml version="1.0" encoding="utf-8"?>
<p:tagLst xmlns:p="http://schemas.openxmlformats.org/presentationml/2006/main">
  <p:tag name="KSO_WM_TEMPLATE_CATEGORY" val="diagram"/>
  <p:tag name="KSO_WM_TEMPLATE_INDEX" val="160589"/>
  <p:tag name="KSO_WM_UNIT_TYPE" val="l_i"/>
  <p:tag name="KSO_WM_UNIT_INDEX" val="1_11"/>
  <p:tag name="KSO_WM_UNIT_ID" val="diagram160589_6*l_i*1_1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05.xml><?xml version="1.0" encoding="utf-8"?>
<p:tagLst xmlns:p="http://schemas.openxmlformats.org/presentationml/2006/main">
  <p:tag name="KSO_WM_TEMPLATE_CATEGORY" val="diagram"/>
  <p:tag name="KSO_WM_TEMPLATE_INDEX" val="160589"/>
  <p:tag name="KSO_WM_UNIT_TYPE" val="l_i"/>
  <p:tag name="KSO_WM_UNIT_INDEX" val="1_12"/>
  <p:tag name="KSO_WM_UNIT_ID" val="diagram160589_6*l_i*1_1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06.xml><?xml version="1.0" encoding="utf-8"?>
<p:tagLst xmlns:p="http://schemas.openxmlformats.org/presentationml/2006/main">
  <p:tag name="KSO_WM_TEMPLATE_CATEGORY" val="diagram"/>
  <p:tag name="KSO_WM_TEMPLATE_INDEX" val="160589"/>
  <p:tag name="KSO_WM_UNIT_TYPE" val="l_h_f"/>
  <p:tag name="KSO_WM_UNIT_INDEX" val="1_4_1"/>
  <p:tag name="KSO_WM_UNIT_ID" val="diagram160589_6*l_h_f*1_4_1"/>
  <p:tag name="KSO_WM_UNIT_CLEAR" val="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307.xml><?xml version="1.0" encoding="utf-8"?>
<p:tagLst xmlns:p="http://schemas.openxmlformats.org/presentationml/2006/main">
  <p:tag name="KSO_WM_TEMPLATE_CATEGORY" val="diagram"/>
  <p:tag name="KSO_WM_TEMPLATE_INDEX" val="160589"/>
  <p:tag name="KSO_WM_UNIT_TYPE" val="l_i"/>
  <p:tag name="KSO_WM_UNIT_INDEX" val="1_14"/>
  <p:tag name="KSO_WM_UNIT_ID" val="diagram160589_6*l_i*1_1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08.xml><?xml version="1.0" encoding="utf-8"?>
<p:tagLst xmlns:p="http://schemas.openxmlformats.org/presentationml/2006/main">
  <p:tag name="KSO_WM_TEMPLATE_CATEGORY" val="diagram"/>
  <p:tag name="KSO_WM_TEMPLATE_INDEX" val="160589"/>
  <p:tag name="KSO_WM_UNIT_TYPE" val="l_i"/>
  <p:tag name="KSO_WM_UNIT_INDEX" val="1_15"/>
  <p:tag name="KSO_WM_UNIT_ID" val="diagram160589_6*l_i*1_1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09.xml><?xml version="1.0" encoding="utf-8"?>
<p:tagLst xmlns:p="http://schemas.openxmlformats.org/presentationml/2006/main">
  <p:tag name="KSO_WM_TEMPLATE_CATEGORY" val="diagram"/>
  <p:tag name="KSO_WM_TEMPLATE_INDEX" val="160589"/>
  <p:tag name="KSO_WM_UNIT_TYPE" val="l_i"/>
  <p:tag name="KSO_WM_UNIT_INDEX" val="1_16"/>
  <p:tag name="KSO_WM_UNIT_ID" val="diagram160589_6*l_i*1_16"/>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TEMPLATE_CATEGORY" val="diagram"/>
  <p:tag name="KSO_WM_TEMPLATE_INDEX" val="160589"/>
  <p:tag name="KSO_WM_UNIT_TYPE" val="l_i"/>
  <p:tag name="KSO_WM_UNIT_INDEX" val="1_17"/>
  <p:tag name="KSO_WM_UNIT_ID" val="diagram160589_6*l_i*1_17"/>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1.xml><?xml version="1.0" encoding="utf-8"?>
<p:tagLst xmlns:p="http://schemas.openxmlformats.org/presentationml/2006/main">
  <p:tag name="KSO_WM_TEMPLATE_CATEGORY" val="diagram"/>
  <p:tag name="KSO_WM_TEMPLATE_INDEX" val="160589"/>
  <p:tag name="KSO_WM_UNIT_TYPE" val="l_h_f"/>
  <p:tag name="KSO_WM_UNIT_INDEX" val="1_1_1"/>
  <p:tag name="KSO_WM_UNIT_ID" val="diagram160589_6*l_h_f*1_1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312.xml><?xml version="1.0" encoding="utf-8"?>
<p:tagLst xmlns:p="http://schemas.openxmlformats.org/presentationml/2006/main">
  <p:tag name="KSO_WM_TEMPLATE_CATEGORY" val="diagram"/>
  <p:tag name="KSO_WM_TEMPLATE_INDEX" val="160589"/>
  <p:tag name="KSO_WM_UNIT_TYPE" val="l_i"/>
  <p:tag name="KSO_WM_UNIT_INDEX" val="1_18"/>
  <p:tag name="KSO_WM_UNIT_ID" val="diagram160589_6*l_i*1_18"/>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3.xml><?xml version="1.0" encoding="utf-8"?>
<p:tagLst xmlns:p="http://schemas.openxmlformats.org/presentationml/2006/main">
  <p:tag name="KSO_WM_TEMPLATE_CATEGORY" val="diagram"/>
  <p:tag name="KSO_WM_TEMPLATE_INDEX" val="160589"/>
  <p:tag name="KSO_WM_UNIT_TYPE" val="l_i"/>
  <p:tag name="KSO_WM_UNIT_INDEX" val="1_19"/>
  <p:tag name="KSO_WM_UNIT_ID" val="diagram160589_6*l_i*1_19"/>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4.xml><?xml version="1.0" encoding="utf-8"?>
<p:tagLst xmlns:p="http://schemas.openxmlformats.org/presentationml/2006/main">
  <p:tag name="KSO_WM_TEMPLATE_CATEGORY" val="diagram"/>
  <p:tag name="KSO_WM_TEMPLATE_INDEX" val="160589"/>
  <p:tag name="KSO_WM_UNIT_TYPE" val="l_i"/>
  <p:tag name="KSO_WM_UNIT_INDEX" val="1_20"/>
  <p:tag name="KSO_WM_UNIT_ID" val="diagram160589_6*l_i*1_2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5.xml><?xml version="1.0" encoding="utf-8"?>
<p:tagLst xmlns:p="http://schemas.openxmlformats.org/presentationml/2006/main">
  <p:tag name="KSO_WM_TEMPLATE_CATEGORY" val="diagram"/>
  <p:tag name="KSO_WM_TEMPLATE_INDEX" val="160589"/>
  <p:tag name="KSO_WM_UNIT_TYPE" val="l_i"/>
  <p:tag name="KSO_WM_UNIT_INDEX" val="1_21"/>
  <p:tag name="KSO_WM_UNIT_ID" val="diagram160589_6*l_i*1_2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6.xml><?xml version="1.0" encoding="utf-8"?>
<p:tagLst xmlns:p="http://schemas.openxmlformats.org/presentationml/2006/main">
  <p:tag name="KSO_WM_TEMPLATE_CATEGORY" val="diagram"/>
  <p:tag name="KSO_WM_TEMPLATE_INDEX" val="160589"/>
  <p:tag name="KSO_WM_UNIT_TYPE" val="l_i"/>
  <p:tag name="KSO_WM_UNIT_INDEX" val="1_22"/>
  <p:tag name="KSO_WM_UNIT_ID" val="diagram160589_6*l_i*1_2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7.xml><?xml version="1.0" encoding="utf-8"?>
<p:tagLst xmlns:p="http://schemas.openxmlformats.org/presentationml/2006/main">
  <p:tag name="KSO_WM_TEMPLATE_CATEGORY" val="diagram"/>
  <p:tag name="KSO_WM_TEMPLATE_INDEX" val="160589"/>
  <p:tag name="KSO_WM_UNIT_TYPE" val="l_i"/>
  <p:tag name="KSO_WM_UNIT_INDEX" val="1_23"/>
  <p:tag name="KSO_WM_UNIT_ID" val="diagram160589_6*l_i*1_2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8.xml><?xml version="1.0" encoding="utf-8"?>
<p:tagLst xmlns:p="http://schemas.openxmlformats.org/presentationml/2006/main">
  <p:tag name="KSO_WM_TEMPLATE_CATEGORY" val="diagram"/>
  <p:tag name="KSO_WM_TEMPLATE_INDEX" val="160589"/>
  <p:tag name="KSO_WM_UNIT_TYPE" val="l_i"/>
  <p:tag name="KSO_WM_UNIT_INDEX" val="1_24"/>
  <p:tag name="KSO_WM_UNIT_ID" val="diagram160589_6*l_i*1_2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19.xml><?xml version="1.0" encoding="utf-8"?>
<p:tagLst xmlns:p="http://schemas.openxmlformats.org/presentationml/2006/main">
  <p:tag name="KSO_WM_TEMPLATE_CATEGORY" val="diagram"/>
  <p:tag name="KSO_WM_TEMPLATE_INDEX" val="160589"/>
  <p:tag name="KSO_WM_UNIT_TYPE" val="l_h_f"/>
  <p:tag name="KSO_WM_UNIT_INDEX" val="1_3_1"/>
  <p:tag name="KSO_WM_UNIT_ID" val="diagram160589_6*l_h_f*1_3_1"/>
  <p:tag name="KSO_WM_UNIT_CLEAR" val="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TEMPLATE_CATEGORY" val="diagram"/>
  <p:tag name="KSO_WM_TEMPLATE_INDEX" val="160589"/>
  <p:tag name="KSO_WM_UNIT_TYPE" val="l_i"/>
  <p:tag name="KSO_WM_UNIT_INDEX" val="1_25"/>
  <p:tag name="KSO_WM_UNIT_ID" val="diagram160589_6*l_i*1_2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21.xml><?xml version="1.0" encoding="utf-8"?>
<p:tagLst xmlns:p="http://schemas.openxmlformats.org/presentationml/2006/main">
  <p:tag name="KSO_WM_TEMPLATE_CATEGORY" val="diagram"/>
  <p:tag name="KSO_WM_TEMPLATE_INDEX" val="160589"/>
  <p:tag name="KSO_WM_UNIT_TYPE" val="l_i"/>
  <p:tag name="KSO_WM_UNIT_INDEX" val="1_26"/>
  <p:tag name="KSO_WM_UNIT_ID" val="diagram160589_6*l_i*1_2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22.xml><?xml version="1.0" encoding="utf-8"?>
<p:tagLst xmlns:p="http://schemas.openxmlformats.org/presentationml/2006/main">
  <p:tag name="KSO_WM_TEMPLATE_CATEGORY" val="diagram"/>
  <p:tag name="KSO_WM_TEMPLATE_INDEX" val="160589"/>
  <p:tag name="KSO_WM_UNIT_TYPE" val="l_i"/>
  <p:tag name="KSO_WM_UNIT_INDEX" val="1_29"/>
  <p:tag name="KSO_WM_UNIT_ID" val="diagram160589_6*l_i*1_29"/>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23.xml><?xml version="1.0" encoding="utf-8"?>
<p:tagLst xmlns:p="http://schemas.openxmlformats.org/presentationml/2006/main">
  <p:tag name="KSO_WM_TEMPLATE_CATEGORY" val="diagram"/>
  <p:tag name="KSO_WM_TEMPLATE_INDEX" val="160589"/>
  <p:tag name="KSO_WM_UNIT_TYPE" val="l_i"/>
  <p:tag name="KSO_WM_UNIT_INDEX" val="1_30"/>
  <p:tag name="KSO_WM_UNIT_ID" val="diagram160589_6*l_i*1_3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24.xml><?xml version="1.0" encoding="utf-8"?>
<p:tagLst xmlns:p="http://schemas.openxmlformats.org/presentationml/2006/main">
  <p:tag name="KSO_WM_TEMPLATE_CATEGORY" val="diagram"/>
  <p:tag name="KSO_WM_TEMPLATE_INDEX" val="160589"/>
  <p:tag name="KSO_WM_UNIT_TYPE" val="l_i"/>
  <p:tag name="KSO_WM_UNIT_INDEX" val="1_31"/>
  <p:tag name="KSO_WM_UNIT_ID" val="diagram160589_6*l_i*1_3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25.xml><?xml version="1.0" encoding="utf-8"?>
<p:tagLst xmlns:p="http://schemas.openxmlformats.org/presentationml/2006/main">
  <p:tag name="KSO_WM_TEMPLATE_CATEGORY" val="diagram"/>
  <p:tag name="KSO_WM_TEMPLATE_INDEX" val="160589"/>
  <p:tag name="KSO_WM_UNIT_TYPE" val="l_i"/>
  <p:tag name="KSO_WM_UNIT_INDEX" val="1_32"/>
  <p:tag name="KSO_WM_UNIT_ID" val="diagram160589_6*l_i*1_3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26.xml><?xml version="1.0" encoding="utf-8"?>
<p:tagLst xmlns:p="http://schemas.openxmlformats.org/presentationml/2006/main">
  <p:tag name="KSO_WM_TEMPLATE_CATEGORY" val="diagram"/>
  <p:tag name="KSO_WM_TEMPLATE_INDEX" val="160589"/>
  <p:tag name="KSO_WM_UNIT_TYPE" val="l_i"/>
  <p:tag name="KSO_WM_UNIT_INDEX" val="1_33"/>
  <p:tag name="KSO_WM_UNIT_ID" val="diagram160589_6*l_i*1_3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27.xml><?xml version="1.0" encoding="utf-8"?>
<p:tagLst xmlns:p="http://schemas.openxmlformats.org/presentationml/2006/main">
  <p:tag name="KSO_WM_TEMPLATE_CATEGORY" val="diagram"/>
  <p:tag name="KSO_WM_TEMPLATE_INDEX" val="160589"/>
  <p:tag name="KSO_WM_UNIT_TYPE" val="l_i"/>
  <p:tag name="KSO_WM_UNIT_INDEX" val="1_34"/>
  <p:tag name="KSO_WM_UNIT_ID" val="diagram160589_6*l_i*1_3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28.xml><?xml version="1.0" encoding="utf-8"?>
<p:tagLst xmlns:p="http://schemas.openxmlformats.org/presentationml/2006/main">
  <p:tag name="KSO_WM_TEMPLATE_CATEGORY" val="diagram"/>
  <p:tag name="KSO_WM_TEMPLATE_INDEX" val="160589"/>
  <p:tag name="KSO_WM_UNIT_TYPE" val="l_i"/>
  <p:tag name="KSO_WM_UNIT_INDEX" val="1_35"/>
  <p:tag name="KSO_WM_UNIT_ID" val="diagram160589_6*l_i*1_3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29.xml><?xml version="1.0" encoding="utf-8"?>
<p:tagLst xmlns:p="http://schemas.openxmlformats.org/presentationml/2006/main">
  <p:tag name="KSO_WM_TEMPLATE_CATEGORY" val="diagram"/>
  <p:tag name="KSO_WM_TEMPLATE_INDEX" val="160589"/>
  <p:tag name="KSO_WM_UNIT_TYPE" val="l_i"/>
  <p:tag name="KSO_WM_UNIT_INDEX" val="1_36"/>
  <p:tag name="KSO_WM_UNIT_ID" val="diagram160589_6*l_i*1_3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TEMPLATE_CATEGORY" val="diagram"/>
  <p:tag name="KSO_WM_TEMPLATE_INDEX" val="160589"/>
  <p:tag name="KSO_WM_UNIT_TYPE" val="l_i"/>
  <p:tag name="KSO_WM_UNIT_INDEX" val="1_37"/>
  <p:tag name="KSO_WM_UNIT_ID" val="diagram160589_6*l_i*1_37"/>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31.xml><?xml version="1.0" encoding="utf-8"?>
<p:tagLst xmlns:p="http://schemas.openxmlformats.org/presentationml/2006/main">
  <p:tag name="KSO_WM_TEMPLATE_CATEGORY" val="diagram"/>
  <p:tag name="KSO_WM_TEMPLATE_INDEX" val="160589"/>
  <p:tag name="KSO_WM_UNIT_TYPE" val="l_i"/>
  <p:tag name="KSO_WM_UNIT_INDEX" val="1_38"/>
  <p:tag name="KSO_WM_UNIT_ID" val="diagram160589_6*l_i*1_38"/>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32.xml><?xml version="1.0" encoding="utf-8"?>
<p:tagLst xmlns:p="http://schemas.openxmlformats.org/presentationml/2006/main">
  <p:tag name="KSO_WM_TEMPLATE_CATEGORY" val="diagram"/>
  <p:tag name="KSO_WM_TEMPLATE_INDEX" val="160589"/>
  <p:tag name="KSO_WM_UNIT_TYPE" val="l_i"/>
  <p:tag name="KSO_WM_UNIT_INDEX" val="1_39"/>
  <p:tag name="KSO_WM_UNIT_ID" val="diagram160589_6*l_i*1_39"/>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33.xml><?xml version="1.0" encoding="utf-8"?>
<p:tagLst xmlns:p="http://schemas.openxmlformats.org/presentationml/2006/main">
  <p:tag name="KSO_WM_TEMPLATE_CATEGORY" val="diagram"/>
  <p:tag name="KSO_WM_TEMPLATE_INDEX" val="160589"/>
  <p:tag name="KSO_WM_UNIT_TYPE" val="l_i"/>
  <p:tag name="KSO_WM_UNIT_INDEX" val="1_40"/>
  <p:tag name="KSO_WM_UNIT_ID" val="diagram160589_6*l_i*1_40"/>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34.xml><?xml version="1.0" encoding="utf-8"?>
<p:tagLst xmlns:p="http://schemas.openxmlformats.org/presentationml/2006/main">
  <p:tag name="KSO_WM_TEMPLATE_CATEGORY" val="diagram"/>
  <p:tag name="KSO_WM_TEMPLATE_INDEX" val="160589"/>
  <p:tag name="KSO_WM_UNIT_TYPE" val="l_i"/>
  <p:tag name="KSO_WM_UNIT_INDEX" val="1_41"/>
  <p:tag name="KSO_WM_UNIT_ID" val="diagram160589_6*l_i*1_4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35.xml><?xml version="1.0" encoding="utf-8"?>
<p:tagLst xmlns:p="http://schemas.openxmlformats.org/presentationml/2006/main">
  <p:tag name="KSO_WM_TEMPLATE_CATEGORY" val="diagram"/>
  <p:tag name="KSO_WM_TEMPLATE_INDEX" val="160589"/>
  <p:tag name="KSO_WM_UNIT_TYPE" val="l_i"/>
  <p:tag name="KSO_WM_UNIT_INDEX" val="1_42"/>
  <p:tag name="KSO_WM_UNIT_ID" val="diagram160589_6*l_i*1_4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36.xml><?xml version="1.0" encoding="utf-8"?>
<p:tagLst xmlns:p="http://schemas.openxmlformats.org/presentationml/2006/main">
  <p:tag name="KSO_WM_TEMPLATE_CATEGORY" val="diagram"/>
  <p:tag name="KSO_WM_TEMPLATE_INDEX" val="160589"/>
  <p:tag name="KSO_WM_UNIT_TYPE" val="l_h_f"/>
  <p:tag name="KSO_WM_UNIT_INDEX" val="1_2_1"/>
  <p:tag name="KSO_WM_UNIT_ID" val="diagram160589_6*l_h_f*1_2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337.xml><?xml version="1.0" encoding="utf-8"?>
<p:tagLst xmlns:p="http://schemas.openxmlformats.org/presentationml/2006/main">
  <p:tag name="KSO_WM_BEAUTIFY_FLAG" val="#wm#"/>
  <p:tag name="KSO_WM_TEMPLATE_CATEGORY" val="custom"/>
  <p:tag name="KSO_WM_TEMPLATE_INDEX" val="20205176"/>
</p:tagLst>
</file>

<file path=ppt/tags/tag33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957_6*l_h_f*1_3_1"/>
  <p:tag name="KSO_WM_TEMPLATE_CATEGORY" val="diagram"/>
  <p:tag name="KSO_WM_TEMPLATE_INDEX" val="20227957"/>
  <p:tag name="KSO_WM_UNIT_LAYERLEVEL" val="1_1_1"/>
  <p:tag name="KSO_WM_TAG_VERSION" val="1.0"/>
  <p:tag name="KSO_WM_BEAUTIFY_FLAG" val="#wm#"/>
  <p:tag name="KSO_WM_UNIT_TEXT_FILL_FORE_SCHEMECOLOR_INDEX" val="14"/>
  <p:tag name="KSO_WM_UNIT_TEXT_FILL_TYPE"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57_4*l_h_i*1_1_1"/>
  <p:tag name="KSO_WM_TEMPLATE_CATEGORY" val="diagram"/>
  <p:tag name="KSO_WM_TEMPLATE_INDEX" val="20170857"/>
  <p:tag name="KSO_WM_UNIT_LAYERLEVEL" val="1_1_1"/>
  <p:tag name="KSO_WM_TAG_VERSION" val="1.0"/>
  <p:tag name="KSO_WM_BEAUTIFY_FLAG" val="#wm#"/>
  <p:tag name="KSO_WM_UNIT_LINE_FORE_SCHEMECOLOR_INDEX" val="14"/>
  <p:tag name="KSO_WM_UNIT_LINE_FILL_TYPE" val="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857_4*l_h_i*1_1_2"/>
  <p:tag name="KSO_WM_TEMPLATE_CATEGORY" val="diagram"/>
  <p:tag name="KSO_WM_TEMPLATE_INDEX" val="20170857"/>
  <p:tag name="KSO_WM_UNIT_LAYERLEVEL" val="1_1_1"/>
  <p:tag name="KSO_WM_TAG_VERSION" val="1.0"/>
  <p:tag name="KSO_WM_BEAUTIFY_FLAG" val="#wm#"/>
  <p:tag name="KSO_WM_UNIT_FILL_FORE_SCHEMECOLOR_INDEX" val="5"/>
  <p:tag name="KSO_WM_UNIT_FILL_TYPE"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70857_4*l_h_i*1_3_1"/>
  <p:tag name="KSO_WM_TEMPLATE_CATEGORY" val="diagram"/>
  <p:tag name="KSO_WM_TEMPLATE_INDEX" val="20170857"/>
  <p:tag name="KSO_WM_UNIT_LAYERLEVEL" val="1_1_1"/>
  <p:tag name="KSO_WM_TAG_VERSION" val="1.0"/>
  <p:tag name="KSO_WM_BEAUTIFY_FLAG" val="#wm#"/>
  <p:tag name="KSO_WM_UNIT_LINE_FORE_SCHEMECOLOR_INDEX" val="14"/>
  <p:tag name="KSO_WM_UNIT_LINE_FILL_TYPE" val="2"/>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857_4*l_h_i*1_3_2"/>
  <p:tag name="KSO_WM_TEMPLATE_CATEGORY" val="diagram"/>
  <p:tag name="KSO_WM_TEMPLATE_INDEX" val="2017085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70857_4*l_h_i*1_2_1"/>
  <p:tag name="KSO_WM_TEMPLATE_CATEGORY" val="diagram"/>
  <p:tag name="KSO_WM_TEMPLATE_INDEX" val="20170857"/>
  <p:tag name="KSO_WM_UNIT_LAYERLEVEL" val="1_1_1"/>
  <p:tag name="KSO_WM_TAG_VERSION" val="1.0"/>
  <p:tag name="KSO_WM_BEAUTIFY_FLAG" val="#wm#"/>
  <p:tag name="KSO_WM_UNIT_LINE_FORE_SCHEMECOLOR_INDEX" val="14"/>
  <p:tag name="KSO_WM_UNIT_LINE_FILL_TYPE" val="2"/>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57_4*l_h_i*1_2_2"/>
  <p:tag name="KSO_WM_TEMPLATE_CATEGORY" val="diagram"/>
  <p:tag name="KSO_WM_TEMPLATE_INDEX" val="20170857"/>
  <p:tag name="KSO_WM_UNIT_LAYERLEVEL" val="1_1_1"/>
  <p:tag name="KSO_WM_TAG_VERSION" val="1.0"/>
  <p:tag name="KSO_WM_BEAUTIFY_FLAG" val="#wm#"/>
  <p:tag name="KSO_WM_UNIT_FILL_FORE_SCHEMECOLOR_INDEX" val="6"/>
  <p:tag name="KSO_WM_UNIT_FILL_TYPE"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70857_4*l_h_i*1_4_1"/>
  <p:tag name="KSO_WM_TEMPLATE_CATEGORY" val="diagram"/>
  <p:tag name="KSO_WM_TEMPLATE_INDEX" val="20170857"/>
  <p:tag name="KSO_WM_UNIT_LAYERLEVEL" val="1_1_1"/>
  <p:tag name="KSO_WM_TAG_VERSION" val="1.0"/>
  <p:tag name="KSO_WM_BEAUTIFY_FLAG" val="#wm#"/>
  <p:tag name="KSO_WM_UNIT_LINE_FORE_SCHEMECOLOR_INDEX" val="14"/>
  <p:tag name="KSO_WM_UNIT_LINE_FILL_TYPE" val="2"/>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70857_4*l_h_i*1_4_2"/>
  <p:tag name="KSO_WM_TEMPLATE_CATEGORY" val="diagram"/>
  <p:tag name="KSO_WM_TEMPLATE_INDEX" val="20170857"/>
  <p:tag name="KSO_WM_UNIT_LAYERLEVEL" val="1_1_1"/>
  <p:tag name="KSO_WM_TAG_VERSION" val="1.0"/>
  <p:tag name="KSO_WM_BEAUTIFY_FLAG" val="#wm#"/>
  <p:tag name="KSO_WM_UNIT_FILL_FORE_SCHEMECOLOR_INDEX" val="8"/>
  <p:tag name="KSO_WM_UNIT_FILL_TYPE" val="1"/>
</p:tagLst>
</file>

<file path=ppt/tags/tag347.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857_4*l_h_a*1_1_1"/>
  <p:tag name="KSO_WM_TEMPLATE_CATEGORY" val="diagram"/>
  <p:tag name="KSO_WM_TEMPLATE_INDEX" val="20170857"/>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348.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857_4*l_h_f*1_1_1"/>
  <p:tag name="KSO_WM_TEMPLATE_CATEGORY" val="diagram"/>
  <p:tag name="KSO_WM_TEMPLATE_INDEX" val="2017085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49.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857_4*l_h_a*1_2_1"/>
  <p:tag name="KSO_WM_TEMPLATE_CATEGORY" val="diagram"/>
  <p:tag name="KSO_WM_TEMPLATE_INDEX" val="20170857"/>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857_4*l_h_f*1_2_1"/>
  <p:tag name="KSO_WM_TEMPLATE_CATEGORY" val="diagram"/>
  <p:tag name="KSO_WM_TEMPLATE_INDEX" val="2017085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51.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70857_4*l_h_a*1_3_1"/>
  <p:tag name="KSO_WM_TEMPLATE_CATEGORY" val="diagram"/>
  <p:tag name="KSO_WM_TEMPLATE_INDEX" val="20170857"/>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352.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857_4*l_h_f*1_3_1"/>
  <p:tag name="KSO_WM_TEMPLATE_CATEGORY" val="diagram"/>
  <p:tag name="KSO_WM_TEMPLATE_INDEX" val="2017085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53.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70857_4*l_h_a*1_4_1"/>
  <p:tag name="KSO_WM_TEMPLATE_CATEGORY" val="diagram"/>
  <p:tag name="KSO_WM_TEMPLATE_INDEX" val="20170857"/>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354.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857_4*l_h_f*1_4_1"/>
  <p:tag name="KSO_WM_TEMPLATE_CATEGORY" val="diagram"/>
  <p:tag name="KSO_WM_TEMPLATE_INDEX" val="2017085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55.xml><?xml version="1.0" encoding="utf-8"?>
<p:tagLst xmlns:p="http://schemas.openxmlformats.org/presentationml/2006/main">
  <p:tag name="KSO_WM_BEAUTIFY_FLAG" val="#wm#"/>
  <p:tag name="KSO_WM_TEMPLATE_CATEGORY" val="custom"/>
  <p:tag name="KSO_WM_TEMPLATE_INDEX" val="20205176"/>
</p:tagLst>
</file>

<file path=ppt/tags/tag35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957_6*l_h_f*1_3_1"/>
  <p:tag name="KSO_WM_TEMPLATE_CATEGORY" val="diagram"/>
  <p:tag name="KSO_WM_TEMPLATE_INDEX" val="20227957"/>
  <p:tag name="KSO_WM_UNIT_LAYERLEVEL" val="1_1_1"/>
  <p:tag name="KSO_WM_TAG_VERSION" val="1.0"/>
  <p:tag name="KSO_WM_BEAUTIFY_FLAG" val="#wm#"/>
  <p:tag name="KSO_WM_UNIT_TEXT_FILL_FORE_SCHEMECOLOR_INDEX" val="14"/>
  <p:tag name="KSO_WM_UNIT_TEXT_FILL_TYPE" val="1"/>
</p:tagLst>
</file>

<file path=ppt/tags/tag357.xml><?xml version="1.0" encoding="utf-8"?>
<p:tagLst xmlns:p="http://schemas.openxmlformats.org/presentationml/2006/main">
  <p:tag name="KSO_WM_UNIT_VALUE" val="148*18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795_4*l_h_x*1_1_1"/>
  <p:tag name="KSO_WM_TEMPLATE_CATEGORY" val="diagram"/>
  <p:tag name="KSO_WM_TEMPLATE_INDEX" val="2016879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58.xml><?xml version="1.0" encoding="utf-8"?>
<p:tagLst xmlns:p="http://schemas.openxmlformats.org/presentationml/2006/main">
  <p:tag name="KSO_WM_UNIT_VALUE" val="167*169"/>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795_4*l_h_x*1_3_1"/>
  <p:tag name="KSO_WM_TEMPLATE_CATEGORY" val="diagram"/>
  <p:tag name="KSO_WM_TEMPLATE_INDEX" val="20168795"/>
  <p:tag name="KSO_WM_UNIT_LAYERLEVEL" val="1_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59.xml><?xml version="1.0" encoding="utf-8"?>
<p:tagLst xmlns:p="http://schemas.openxmlformats.org/presentationml/2006/main">
  <p:tag name="KSO_WM_UNIT_VALUE" val="141*162"/>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68795_4*l_h_x*1_4_1"/>
  <p:tag name="KSO_WM_TEMPLATE_CATEGORY" val="diagram"/>
  <p:tag name="KSO_WM_TEMPLATE_INDEX" val="2016879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VALUE" val="132*113"/>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795_4*l_h_x*1_2_1"/>
  <p:tag name="KSO_WM_TEMPLATE_CATEGORY" val="diagram"/>
  <p:tag name="KSO_WM_TEMPLATE_INDEX" val="2016879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61.xml><?xml version="1.0" encoding="utf-8"?>
<p:tagLst xmlns:p="http://schemas.openxmlformats.org/presentationml/2006/main">
  <p:tag name="KSO_WM_BEAUTIFY_FLAG" val="#wm#"/>
  <p:tag name="KSO_WM_TEMPLATE_CATEGORY" val="custom"/>
  <p:tag name="KSO_WM_TEMPLATE_INDEX" val="20205176"/>
</p:tagLst>
</file>

<file path=ppt/tags/tag362.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7973_4*l_h_x*1_1_1"/>
  <p:tag name="KSO_WM_TEMPLATE_CATEGORY" val="diagram"/>
  <p:tag name="KSO_WM_TEMPLATE_INDEX" val="20227973"/>
  <p:tag name="KSO_WM_UNIT_LAYERLEVEL" val="1_1_1"/>
  <p:tag name="KSO_WM_TAG_VERSION" val="1.0"/>
  <p:tag name="KSO_WM_BEAUTIFY_FLAG" val="#wm#"/>
</p:tagLst>
</file>

<file path=ppt/tags/tag363.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27973_4*l_h_x*1_3_1"/>
  <p:tag name="KSO_WM_TEMPLATE_CATEGORY" val="diagram"/>
  <p:tag name="KSO_WM_TEMPLATE_INDEX" val="20227973"/>
  <p:tag name="KSO_WM_UNIT_LAYERLEVEL" val="1_1_1"/>
  <p:tag name="KSO_WM_TAG_VERSION" val="1.0"/>
  <p:tag name="KSO_WM_BEAUTIFY_FLAG" val="#wm#"/>
</p:tagLst>
</file>

<file path=ppt/tags/tag364.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27973_4*l_h_x*1_4_1"/>
  <p:tag name="KSO_WM_TEMPLATE_CATEGORY" val="diagram"/>
  <p:tag name="KSO_WM_TEMPLATE_INDEX" val="20227973"/>
  <p:tag name="KSO_WM_UNIT_LAYERLEVEL" val="1_1_1"/>
  <p:tag name="KSO_WM_TAG_VERSION" val="1.0"/>
  <p:tag name="KSO_WM_BEAUTIFY_FLAG" val="#wm#"/>
</p:tagLst>
</file>

<file path=ppt/tags/tag365.xml><?xml version="1.0" encoding="utf-8"?>
<p:tagLst xmlns:p="http://schemas.openxmlformats.org/presentationml/2006/main">
  <p:tag name="KSO_WM_BEAUTIFY_FLAG" val="#wm#"/>
  <p:tag name="KSO_WM_TEMPLATE_CATEGORY" val="custom"/>
  <p:tag name="KSO_WM_TEMPLATE_INDEX" val="20205176"/>
</p:tagLst>
</file>

<file path=ppt/tags/tag366.xml><?xml version="1.0" encoding="utf-8"?>
<p:tagLst xmlns:p="http://schemas.openxmlformats.org/presentationml/2006/main">
  <p:tag name="KSO_WM_BEAUTIFY_FLAG" val="#wm#"/>
  <p:tag name="KSO_WM_TEMPLATE_CATEGORY" val="custom"/>
  <p:tag name="KSO_WM_TEMPLATE_INDEX" val="20205176"/>
</p:tagLst>
</file>

<file path=ppt/tags/tag36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36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36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371.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372.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373.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37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375.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376.xml><?xml version="1.0" encoding="utf-8"?>
<p:tagLst xmlns:p="http://schemas.openxmlformats.org/presentationml/2006/main">
  <p:tag name="KSO_WM_BEAUTIFY_FLAG" val="#wm#"/>
  <p:tag name="KSO_WM_TEMPLATE_CATEGORY" val="custom"/>
  <p:tag name="KSO_WM_TEMPLATE_INDEX" val="20205176"/>
</p:tagLst>
</file>

<file path=ppt/tags/tag377.xml><?xml version="1.0" encoding="utf-8"?>
<p:tagLst xmlns:p="http://schemas.openxmlformats.org/presentationml/2006/main">
  <p:tag name="KSO_WM_BEAUTIFY_FLAG" val="#wm#"/>
  <p:tag name="KSO_WM_TEMPLATE_CATEGORY" val="custom"/>
  <p:tag name="KSO_WM_TEMPLATE_INDEX" val="20205176"/>
</p:tagLst>
</file>

<file path=ppt/tags/tag37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37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f"/>
  <p:tag name="KSO_WM_UNIT_INDEX" val="1_4_1"/>
  <p:tag name="KSO_WM_UNIT_LAYERLEVEL" val="1_1_1"/>
  <p:tag name="KSO_WM_UNIT_VALUE" val="27"/>
  <p:tag name="KSO_WM_UNIT_HIGHLIGHT" val="0"/>
  <p:tag name="KSO_WM_UNIT_COMPATIBLE" val="0"/>
  <p:tag name="KSO_WM_UNIT_CLEAR" val="0"/>
  <p:tag name="KSO_WM_UNIT_PRESET_TEXT_INDEX" val="4"/>
  <p:tag name="KSO_WM_UNIT_PRESET_TEXT_LEN" val="36"/>
  <p:tag name="KSO_WM_DIAGRAM_GROUP_CODE" val="l1-1"/>
  <p:tag name="KSO_WM_UNIT_ID" val="diagram20168790_3*l_h_f*1_4_1"/>
  <p:tag name="KSO_WM_UNIT_TEXT_FILL_FORE_SCHEMECOLOR_INDEX" val="14"/>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381.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382.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2"/>
  <p:tag name="KSO_WM_UNIT_ID" val="diagram20168790_3*l_h_i*1_4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383.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384.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f"/>
  <p:tag name="KSO_WM_UNIT_INDEX" val="1_4_1"/>
  <p:tag name="KSO_WM_UNIT_LAYERLEVEL" val="1_1_1"/>
  <p:tag name="KSO_WM_UNIT_VALUE" val="27"/>
  <p:tag name="KSO_WM_UNIT_HIGHLIGHT" val="0"/>
  <p:tag name="KSO_WM_UNIT_COMPATIBLE" val="0"/>
  <p:tag name="KSO_WM_UNIT_CLEAR" val="0"/>
  <p:tag name="KSO_WM_UNIT_PRESET_TEXT_INDEX" val="4"/>
  <p:tag name="KSO_WM_UNIT_PRESET_TEXT_LEN" val="36"/>
  <p:tag name="KSO_WM_DIAGRAM_GROUP_CODE" val="l1-1"/>
  <p:tag name="KSO_WM_UNIT_ID" val="diagram20168790_3*l_h_f*1_4_1"/>
  <p:tag name="KSO_WM_UNIT_TEXT_FILL_FORE_SCHEMECOLOR_INDEX" val="14"/>
  <p:tag name="KSO_WM_UNIT_TEXT_FILL_TYPE" val="1"/>
</p:tagLst>
</file>

<file path=ppt/tags/tag385.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386.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387.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68790_3*l_h_a*1_4_1"/>
  <p:tag name="KSO_WM_UNIT_TEXT_FILL_FORE_SCHEMECOLOR_INDEX" val="14"/>
  <p:tag name="KSO_WM_UNIT_TEXT_FILL_TYPE" val="1"/>
</p:tagLst>
</file>

<file path=ppt/tags/tag388.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f"/>
  <p:tag name="KSO_WM_UNIT_INDEX" val="1_4_1"/>
  <p:tag name="KSO_WM_UNIT_LAYERLEVEL" val="1_1_1"/>
  <p:tag name="KSO_WM_UNIT_VALUE" val="27"/>
  <p:tag name="KSO_WM_UNIT_HIGHLIGHT" val="0"/>
  <p:tag name="KSO_WM_UNIT_COMPATIBLE" val="0"/>
  <p:tag name="KSO_WM_UNIT_CLEAR" val="0"/>
  <p:tag name="KSO_WM_UNIT_PRESET_TEXT_INDEX" val="4"/>
  <p:tag name="KSO_WM_UNIT_PRESET_TEXT_LEN" val="36"/>
  <p:tag name="KSO_WM_DIAGRAM_GROUP_CODE" val="l1-1"/>
  <p:tag name="KSO_WM_UNIT_ID" val="diagram20168790_3*l_h_f*1_4_1"/>
  <p:tag name="KSO_WM_UNIT_TEXT_FILL_FORE_SCHEMECOLOR_INDEX" val="14"/>
  <p:tag name="KSO_WM_UNIT_TEXT_FILL_TYPE" val="1"/>
</p:tagLst>
</file>

<file path=ppt/tags/tag389.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2_2"/>
  <p:tag name="KSO_WM_UNIT_ID" val="diagram20168790_3*l_h_i*1_2_2"/>
  <p:tag name="KSO_WM_UNIT_LAYERLEVEL" val="1_1_1"/>
  <p:tag name="KSO_WM_DIAGRAM_GROUP_CODE" val="l1-1"/>
  <p:tag name="KSO_WM_UNIT_FILL_FORE_SCHEMECOLOR_INDEX" val="13"/>
  <p:tag name="KSO_WM_UNIT_FILL_TYPE" val="1"/>
  <p:tag name="KSO_WM_UNIT_TEXT_FILL_FORE_SCHEMECOLOR_INDEX" val="14"/>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TAG_VERSION" val="1.0"/>
  <p:tag name="KSO_WM_BEAUTIFY_FLAG" val="#wm#"/>
  <p:tag name="KSO_WM_TEMPLATE_CATEGORY" val="diagram"/>
  <p:tag name="KSO_WM_TEMPLATE_INDEX" val="20168790"/>
  <p:tag name="KSO_WM_UNIT_TYPE" val="l_h_i"/>
  <p:tag name="KSO_WM_UNIT_INDEX" val="1_4_1"/>
  <p:tag name="KSO_WM_UNIT_ID" val="diagram20168790_3*l_h_i*1_4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391.xml><?xml version="1.0" encoding="utf-8"?>
<p:tagLst xmlns:p="http://schemas.openxmlformats.org/presentationml/2006/main">
  <p:tag name="KSO_WM_BEAUTIFY_FLAG" val="#wm#"/>
  <p:tag name="KSO_WM_TEMPLATE_CATEGORY" val="custom"/>
  <p:tag name="KSO_WM_TEMPLATE_INDEX" val="20205176"/>
</p:tagLst>
</file>

<file path=ppt/tags/tag392.xml><?xml version="1.0" encoding="utf-8"?>
<p:tagLst xmlns:p="http://schemas.openxmlformats.org/presentationml/2006/main">
  <p:tag name="KSO_WM_BEAUTIFY_FLAG" val="#wm#"/>
  <p:tag name="KSO_WM_TEMPLATE_CATEGORY" val="custom"/>
  <p:tag name="KSO_WM_TEMPLATE_INDEX" val="20205176"/>
</p:tagLst>
</file>

<file path=ppt/tags/tag393.xml><?xml version="1.0" encoding="utf-8"?>
<p:tagLst xmlns:p="http://schemas.openxmlformats.org/presentationml/2006/main">
  <p:tag name="KSO_WM_BEAUTIFY_FLAG" val="#wm#"/>
  <p:tag name="KSO_WM_TEMPLATE_CATEGORY" val="custom"/>
  <p:tag name="KSO_WM_TEMPLATE_INDEX" val="20205176"/>
</p:tagLst>
</file>

<file path=ppt/tags/tag394.xml><?xml version="1.0" encoding="utf-8"?>
<p:tagLst xmlns:p="http://schemas.openxmlformats.org/presentationml/2006/main">
  <p:tag name="KSO_WM_BEAUTIFY_FLAG" val="#wm#"/>
  <p:tag name="KSO_WM_TEMPLATE_CATEGORY" val="custom"/>
  <p:tag name="KSO_WM_TEMPLATE_INDEX" val="20205176"/>
</p:tagLst>
</file>

<file path=ppt/tags/tag395.xml><?xml version="1.0" encoding="utf-8"?>
<p:tagLst xmlns:p="http://schemas.openxmlformats.org/presentationml/2006/main">
  <p:tag name="KSO_WM_BEAUTIFY_FLAG" val="#wm#"/>
  <p:tag name="KSO_WM_TEMPLATE_CATEGORY" val="custom"/>
  <p:tag name="KSO_WM_TEMPLATE_INDEX" val="20205176"/>
</p:tagLst>
</file>

<file path=ppt/tags/tag396.xml><?xml version="1.0" encoding="utf-8"?>
<p:tagLst xmlns:p="http://schemas.openxmlformats.org/presentationml/2006/main">
  <p:tag name="KSO_WM_TAG_VERSION" val="1.0"/>
  <p:tag name="KSO_WM_BEAUTIFY_FLAG" val="#wm#"/>
  <p:tag name="KSO_WM_TEMPLATE_CATEGORY" val="diagram"/>
  <p:tag name="KSO_WM_TEMPLATE_INDEX" val="20168371"/>
  <p:tag name="KSO_WM_UNIT_TYPE" val="l_h_d"/>
  <p:tag name="KSO_WM_UNIT_INDEX" val="1_1_1"/>
  <p:tag name="KSO_WM_UNIT_LAYERLEVEL" val="1_1_1"/>
  <p:tag name="KSO_WM_UNIT_VALUE" val="391*391"/>
  <p:tag name="KSO_WM_UNIT_HIGHLIGHT" val="0"/>
  <p:tag name="KSO_WM_UNIT_COMPATIBLE" val="0"/>
  <p:tag name="KSO_WM_UNIT_CLEAR" val="0"/>
  <p:tag name="KSO_WM_DIAGRAM_GROUP_CODE" val="l1-1"/>
  <p:tag name="KSO_WM_UNIT_ID" val="diagram20168371_2*l_h_d*1_1_1"/>
  <p:tag name="KSO_WM_UNIT_TEXT_FILL_FORE_SCHEMECOLOR_INDEX" val="13"/>
  <p:tag name="KSO_WM_UNIT_TEXT_FILL_TYPE" val="1"/>
</p:tagLst>
</file>

<file path=ppt/tags/tag397.xml><?xml version="1.0" encoding="utf-8"?>
<p:tagLst xmlns:p="http://schemas.openxmlformats.org/presentationml/2006/main">
  <p:tag name="KSO_WM_TAG_VERSION" val="1.0"/>
  <p:tag name="KSO_WM_BEAUTIFY_FLAG" val="#wm#"/>
  <p:tag name="KSO_WM_TEMPLATE_CATEGORY" val="diagram"/>
  <p:tag name="KSO_WM_TEMPLATE_INDEX" val="20168371"/>
  <p:tag name="KSO_WM_UNIT_TYPE" val="l_h_d"/>
  <p:tag name="KSO_WM_UNIT_INDEX" val="1_3_1"/>
  <p:tag name="KSO_WM_UNIT_LAYERLEVEL" val="1_1_1"/>
  <p:tag name="KSO_WM_UNIT_VALUE" val="391*391"/>
  <p:tag name="KSO_WM_UNIT_HIGHLIGHT" val="0"/>
  <p:tag name="KSO_WM_UNIT_COMPATIBLE" val="0"/>
  <p:tag name="KSO_WM_UNIT_CLEAR" val="0"/>
  <p:tag name="KSO_WM_DIAGRAM_GROUP_CODE" val="l1-1"/>
  <p:tag name="KSO_WM_UNIT_ID" val="diagram20168371_2*l_h_d*1_3_1"/>
  <p:tag name="KSO_WM_UNIT_TEXT_FILL_FORE_SCHEMECOLOR_INDEX" val="13"/>
  <p:tag name="KSO_WM_UNIT_TEXT_FILL_TYPE" val="1"/>
</p:tagLst>
</file>

<file path=ppt/tags/tag398.xml><?xml version="1.0" encoding="utf-8"?>
<p:tagLst xmlns:p="http://schemas.openxmlformats.org/presentationml/2006/main">
  <p:tag name="KSO_WM_TAG_VERSION" val="1.0"/>
  <p:tag name="KSO_WM_BEAUTIFY_FLAG" val="#wm#"/>
  <p:tag name="KSO_WM_TEMPLATE_CATEGORY" val="diagram"/>
  <p:tag name="KSO_WM_TEMPLATE_INDEX" val="20168371"/>
  <p:tag name="KSO_WM_UNIT_TYPE" val="l_h_d"/>
  <p:tag name="KSO_WM_UNIT_INDEX" val="1_2_1"/>
  <p:tag name="KSO_WM_UNIT_LAYERLEVEL" val="1_1_1"/>
  <p:tag name="KSO_WM_UNIT_VALUE" val="393*391"/>
  <p:tag name="KSO_WM_UNIT_HIGHLIGHT" val="0"/>
  <p:tag name="KSO_WM_UNIT_COMPATIBLE" val="0"/>
  <p:tag name="KSO_WM_UNIT_CLEAR" val="0"/>
  <p:tag name="KSO_WM_DIAGRAM_GROUP_CODE" val="l1-1"/>
  <p:tag name="KSO_WM_UNIT_ID" val="diagram20168371_2*l_h_d*1_2_1"/>
  <p:tag name="KSO_WM_UNIT_TEXT_FILL_FORE_SCHEMECOLOR_INDEX" val="13"/>
  <p:tag name="KSO_WM_UNIT_TEXT_FILL_TYPE" val="1"/>
</p:tagLst>
</file>

<file path=ppt/tags/tag39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COMMONDATA" val="eyJoZGlkIjoiMTE5ZDQzZjY0MDk4ZDU5NzBkN2IwNGI3MjZkOTgyZWYifQ=="/>
  <p:tag name="KSO_WPP_MARK_KEY" val="252ca248-1a33-4531-91ec-9062d17dd2d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IS_BACKGROUND_MASK"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6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6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6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2.xml><?xml version="1.0" encoding="utf-8"?>
<p:tagLst xmlns:p="http://schemas.openxmlformats.org/presentationml/2006/main">
  <p:tag name="KSO_WM_TEMPLATE_SUBCATEGORY" val="0"/>
  <p:tag name="KSO_WM_TEMPLATE_COLOR_TYPE" val="1"/>
  <p:tag name="KSO_WM_TEMPLATE_MASTER_THUMB_INDEX" val="12"/>
  <p:tag name="KSO_WM_TEMPLATE_THUMBS_INDEX" val="1、4、7、9、12、15、17、18、19、20、21、22、25、29、31、35、36、37"/>
  <p:tag name="KSO_WM_TAG_VERSION" val="1.0"/>
  <p:tag name="KSO_WM_BEAUTIFY_FLAG" val="#wm#"/>
  <p:tag name="KSO_WM_TEMPLATE_CATEGORY" val="custom"/>
  <p:tag name="KSO_WM_TEMPLATE_INDEX" val="20204461"/>
  <p:tag name="KSO_WM_TEMPLATE_MASTER_TYPE" val="1"/>
</p:tagLst>
</file>

<file path=ppt/tags/tag73.xml><?xml version="1.0" encoding="utf-8"?>
<p:tagLst xmlns:p="http://schemas.openxmlformats.org/presentationml/2006/main">
  <p:tag name="ISLIDE.DIAGRAM" val="#607518;"/>
</p:tagLst>
</file>

<file path=ppt/tags/tag74.xml><?xml version="1.0" encoding="utf-8"?>
<p:tagLst xmlns:p="http://schemas.openxmlformats.org/presentationml/2006/main">
  <p:tag name="KSO_WM_UNIT_PLACING_PICTURE_USER_VIEWPORT" val="{&quot;height&quot;:1246,&quot;width&quot;:1557}"/>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UNIT_PLACING_PICTURE_USER_VIEWPORT" val="{&quot;height&quot;:1246,&quot;width&quot;:1557}"/>
</p:tagLst>
</file>

<file path=ppt/tags/tag77.xml><?xml version="1.0" encoding="utf-8"?>
<p:tagLst xmlns:p="http://schemas.openxmlformats.org/presentationml/2006/main">
  <p:tag name="KSO_WM_SPECIAL_SOURCE" val="bdnull"/>
</p:tagLst>
</file>

<file path=ppt/tags/tag78.xml><?xml version="1.0" encoding="utf-8"?>
<p:tagLst xmlns:p="http://schemas.openxmlformats.org/presentationml/2006/main">
  <p:tag name="KSO_WM_UNIT_PLACING_PICTURE_USER_VIEWPORT" val="{&quot;height&quot;:1246,&quot;width&quot;:1557}"/>
</p:tagLst>
</file>

<file path=ppt/tags/tag79.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87_6*l_h_i*1_4_1"/>
  <p:tag name="KSO_WM_TEMPLATE_CATEGORY" val="diagram"/>
  <p:tag name="KSO_WM_TEMPLATE_INDEX" val="20168787"/>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68787_6*l_h_i*1_5_1"/>
  <p:tag name="KSO_WM_TEMPLATE_CATEGORY" val="diagram"/>
  <p:tag name="KSO_WM_TEMPLATE_INDEX" val="20168787"/>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168787_6*l_h_i*1_6_1"/>
  <p:tag name="KSO_WM_TEMPLATE_CATEGORY" val="diagram"/>
  <p:tag name="KSO_WM_TEMPLATE_INDEX" val="20168787"/>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7_6*l_h_i*1_1_1"/>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7_6*l_h_i*1_3_1"/>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7_6*l_h_i*1_2_1"/>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86.xml><?xml version="1.0" encoding="utf-8"?>
<p:tagLst xmlns:p="http://schemas.openxmlformats.org/presentationml/2006/main">
  <p:tag name="KSO_WM_UNIT_VALUE" val="107*84"/>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68787_6*l_h_x*1_4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8787_6*l_h_i*1_1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7_6*l_h_i*1_1_2"/>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89.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7_6*l_h_a*1_1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7_6*l_h_f*1_1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87_6*l_h_i*1_2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7_6*l_h_i*1_2_2"/>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9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7_6*l_h_f*1_2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87_6*l_h_i*1_3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7_6*l_h_i*1_3_2"/>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9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7_6*l_h_a*1_3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97.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7_6*l_h_f*1_3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68787_6*l_h_i*1_4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87_6*l_h_i*1_4_2"/>
  <p:tag name="KSO_WM_TEMPLATE_CATEGORY" val="diagram"/>
  <p:tag name="KSO_WM_TEMPLATE_INDEX" val="2016878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heme/theme1.xml><?xml version="1.0" encoding="utf-8"?>
<a:theme xmlns:a="http://schemas.openxmlformats.org/drawingml/2006/main" name="3_Office 主题​​">
  <a:themeElements>
    <a:clrScheme name="">
      <a:dk1>
        <a:srgbClr val="000000"/>
      </a:dk1>
      <a:lt1>
        <a:srgbClr val="FFFFFF"/>
      </a:lt1>
      <a:dk2>
        <a:srgbClr val="E5ECF2"/>
      </a:dk2>
      <a:lt2>
        <a:srgbClr val="FFFFFF"/>
      </a:lt2>
      <a:accent1>
        <a:srgbClr val="3695D2"/>
      </a:accent1>
      <a:accent2>
        <a:srgbClr val="00A8DC"/>
      </a:accent2>
      <a:accent3>
        <a:srgbClr val="00B8D0"/>
      </a:accent3>
      <a:accent4>
        <a:srgbClr val="00C5AD"/>
      </a:accent4>
      <a:accent5>
        <a:srgbClr val="00CE79"/>
      </a:accent5>
      <a:accent6>
        <a:srgbClr val="61D236"/>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10316</Words>
  <Application>WPS 演示</Application>
  <PresentationFormat>宽屏</PresentationFormat>
  <Paragraphs>1047</Paragraphs>
  <Slides>72</Slides>
  <Notes>18</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72</vt:i4>
      </vt:variant>
    </vt:vector>
  </HeadingPairs>
  <TitlesOfParts>
    <vt:vector size="97" baseType="lpstr">
      <vt:lpstr>Arial</vt:lpstr>
      <vt:lpstr>宋体</vt:lpstr>
      <vt:lpstr>Wingdings</vt:lpstr>
      <vt:lpstr>微软雅黑</vt:lpstr>
      <vt:lpstr>汉仪旗黑-85S</vt:lpstr>
      <vt:lpstr>黑体</vt:lpstr>
      <vt:lpstr>RTWS ShangYaZhunSung G0v1</vt:lpstr>
      <vt:lpstr>Agency FB</vt:lpstr>
      <vt:lpstr>Vrinda</vt:lpstr>
      <vt:lpstr>Segoe UI Symbol</vt:lpstr>
      <vt:lpstr>Calibri</vt:lpstr>
      <vt:lpstr>Times New Roman</vt:lpstr>
      <vt:lpstr>Arial Unicode MS</vt:lpstr>
      <vt:lpstr>Segoe UI</vt:lpstr>
      <vt:lpstr>思源黑体 CN Regular</vt:lpstr>
      <vt:lpstr>Impact</vt:lpstr>
      <vt:lpstr>华文中宋</vt:lpstr>
      <vt:lpstr>Wingdings</vt:lpstr>
      <vt:lpstr>Helvetica Light</vt:lpstr>
      <vt:lpstr>仿宋_GB2312</vt:lpstr>
      <vt:lpstr>微软雅黑 Light</vt:lpstr>
      <vt:lpstr>字魂36号-正文宋楷</vt:lpstr>
      <vt:lpstr>仿宋</vt:lpstr>
      <vt:lpstr>Helvetica Light</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LYP</cp:lastModifiedBy>
  <cp:revision>691</cp:revision>
  <dcterms:created xsi:type="dcterms:W3CDTF">2019-06-19T02:08:00Z</dcterms:created>
  <dcterms:modified xsi:type="dcterms:W3CDTF">2023-02-24T06:12:00Z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2052-11.1.0.12970</vt:lpwstr>
  </property>
  <property fmtid="{D5CDD505-2E9C-101B-9397-08002B2CF9AE}" pid="3" name="ICV">
    <vt:lpwstr>D7D6DA67C2014AE89FE7E7F3A9BCA8A7</vt:lpwstr>
  </property>
</Properties>
</file>